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2" r:id="rId2"/>
    <p:sldId id="268" r:id="rId3"/>
    <p:sldId id="266" r:id="rId4"/>
    <p:sldId id="278" r:id="rId5"/>
    <p:sldId id="274" r:id="rId6"/>
    <p:sldId id="273" r:id="rId7"/>
    <p:sldId id="279" r:id="rId8"/>
    <p:sldId id="275" r:id="rId9"/>
    <p:sldId id="280" r:id="rId10"/>
    <p:sldId id="272" r:id="rId11"/>
    <p:sldId id="281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63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D49B5C1-EEDD-4D64-A0CF-118C2424EE76}" type="datetimeFigureOut">
              <a:rPr lang="ar-JO" smtClean="0"/>
              <a:pPr/>
              <a:t>26/03/1435</a:t>
            </a:fld>
            <a:endParaRPr lang="ar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ADC160C-E45B-4F24-98E2-2694B56FCF3A}" type="slidenum">
              <a:rPr lang="ar-JO" smtClean="0"/>
              <a:pPr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xmlns="" val="1401042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307DD-A40D-438C-8317-5A444CA7F472}" type="slidenum">
              <a:rPr lang="ar-JO" smtClean="0"/>
              <a:pPr/>
              <a:t>2</a:t>
            </a:fld>
            <a:endParaRPr lang="ar-J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307DD-A40D-438C-8317-5A444CA7F472}" type="slidenum">
              <a:rPr lang="ar-JO" smtClean="0"/>
              <a:pPr/>
              <a:t>9</a:t>
            </a:fld>
            <a:endParaRPr lang="ar-J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.wdp"/><Relationship Id="rId18" Type="http://schemas.microsoft.com/office/2007/relationships/hdphoto" Target="../media/hdphoto3.wdp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microsoft.com/office/2007/relationships/hdphoto" Target="../media/hdphoto4.wdp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openxmlformats.org/officeDocument/2006/relationships/image" Target="../media/image34.png"/><Relationship Id="rId21" Type="http://schemas.microsoft.com/office/2007/relationships/hdphoto" Target="../media/hdphoto13.wdp"/><Relationship Id="rId7" Type="http://schemas.openxmlformats.org/officeDocument/2006/relationships/image" Target="../media/image36.png"/><Relationship Id="rId12" Type="http://schemas.microsoft.com/office/2007/relationships/hdphoto" Target="../media/hdphoto9.wdp"/><Relationship Id="rId17" Type="http://schemas.microsoft.com/office/2007/relationships/hdphoto" Target="../media/hdphoto11.wdp"/><Relationship Id="rId2" Type="http://schemas.openxmlformats.org/officeDocument/2006/relationships/image" Target="../media/image14.jpeg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5" Type="http://schemas.microsoft.com/office/2007/relationships/hdphoto" Target="../media/hdphoto10.wdp"/><Relationship Id="rId23" Type="http://schemas.microsoft.com/office/2007/relationships/hdphoto" Target="../media/hdphoto14.wdp"/><Relationship Id="rId10" Type="http://schemas.microsoft.com/office/2007/relationships/hdphoto" Target="../media/hdphoto8.wdp"/><Relationship Id="rId19" Type="http://schemas.microsoft.com/office/2007/relationships/hdphoto" Target="../media/hdphoto12.wdp"/><Relationship Id="rId4" Type="http://schemas.microsoft.com/office/2007/relationships/hdphoto" Target="../media/hdphoto5.wdp"/><Relationship Id="rId9" Type="http://schemas.openxmlformats.org/officeDocument/2006/relationships/image" Target="../media/image37.png"/><Relationship Id="rId14" Type="http://schemas.openxmlformats.org/officeDocument/2006/relationships/image" Target="../media/image40.png"/><Relationship Id="rId22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10.wdp"/><Relationship Id="rId5" Type="http://schemas.microsoft.com/office/2007/relationships/hdphoto" Target="../media/hdphoto4.wdp"/><Relationship Id="rId10" Type="http://schemas.openxmlformats.org/officeDocument/2006/relationships/image" Target="../media/image40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46.png"/><Relationship Id="rId2" Type="http://schemas.openxmlformats.org/officeDocument/2006/relationships/image" Target="../media/image14.jpeg"/><Relationship Id="rId16" Type="http://schemas.microsoft.com/office/2007/relationships/hdphoto" Target="../media/hdphoto14.wdp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35.png"/><Relationship Id="rId15" Type="http://schemas.openxmlformats.org/officeDocument/2006/relationships/image" Target="../media/image44.png"/><Relationship Id="rId10" Type="http://schemas.openxmlformats.org/officeDocument/2006/relationships/image" Target="../media/image37.png"/><Relationship Id="rId4" Type="http://schemas.microsoft.com/office/2007/relationships/hdphoto" Target="../media/hdphoto5.wdp"/><Relationship Id="rId9" Type="http://schemas.openxmlformats.org/officeDocument/2006/relationships/image" Target="../media/image39.png"/><Relationship Id="rId14" Type="http://schemas.microsoft.com/office/2007/relationships/hdphoto" Target="../media/hdphoto1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8.png"/><Relationship Id="rId18" Type="http://schemas.openxmlformats.org/officeDocument/2006/relationships/image" Target="../media/image51.png"/><Relationship Id="rId3" Type="http://schemas.openxmlformats.org/officeDocument/2006/relationships/image" Target="../media/image34.png"/><Relationship Id="rId21" Type="http://schemas.microsoft.com/office/2007/relationships/hdphoto" Target="../media/hdphoto19.wdp"/><Relationship Id="rId7" Type="http://schemas.openxmlformats.org/officeDocument/2006/relationships/image" Target="../media/image36.png"/><Relationship Id="rId12" Type="http://schemas.openxmlformats.org/officeDocument/2006/relationships/image" Target="../media/image46.png"/><Relationship Id="rId17" Type="http://schemas.microsoft.com/office/2007/relationships/hdphoto" Target="../media/hdphoto17.wdp"/><Relationship Id="rId2" Type="http://schemas.openxmlformats.org/officeDocument/2006/relationships/image" Target="../media/image14.jpeg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35.png"/><Relationship Id="rId15" Type="http://schemas.microsoft.com/office/2007/relationships/hdphoto" Target="../media/hdphoto16.wdp"/><Relationship Id="rId23" Type="http://schemas.microsoft.com/office/2007/relationships/hdphoto" Target="../media/hdphoto14.wdp"/><Relationship Id="rId10" Type="http://schemas.openxmlformats.org/officeDocument/2006/relationships/image" Target="../media/image37.png"/><Relationship Id="rId19" Type="http://schemas.microsoft.com/office/2007/relationships/hdphoto" Target="../media/hdphoto18.wdp"/><Relationship Id="rId4" Type="http://schemas.microsoft.com/office/2007/relationships/hdphoto" Target="../media/hdphoto5.wdp"/><Relationship Id="rId9" Type="http://schemas.openxmlformats.org/officeDocument/2006/relationships/image" Target="../media/image39.png"/><Relationship Id="rId14" Type="http://schemas.openxmlformats.org/officeDocument/2006/relationships/image" Target="../media/image49.png"/><Relationship Id="rId22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.wdp"/><Relationship Id="rId18" Type="http://schemas.microsoft.com/office/2007/relationships/hdphoto" Target="../media/hdphoto20.wdp"/><Relationship Id="rId3" Type="http://schemas.openxmlformats.org/officeDocument/2006/relationships/image" Target="../media/image1.jpeg"/><Relationship Id="rId21" Type="http://schemas.openxmlformats.org/officeDocument/2006/relationships/image" Target="../media/image55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6" Type="http://schemas.microsoft.com/office/2007/relationships/hdphoto" Target="../media/hdphoto3.wdp"/><Relationship Id="rId20" Type="http://schemas.microsoft.com/office/2007/relationships/hdphoto" Target="../media/hdphoto21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microsoft.com/office/2007/relationships/hdphoto" Target="../media/hdphoto23.wdp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23" Type="http://schemas.openxmlformats.org/officeDocument/2006/relationships/image" Target="../media/image56.png"/><Relationship Id="rId10" Type="http://schemas.openxmlformats.org/officeDocument/2006/relationships/image" Target="../media/image7.png"/><Relationship Id="rId19" Type="http://schemas.openxmlformats.org/officeDocument/2006/relationships/image" Target="../media/image54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microsoft.com/office/2007/relationships/hdphoto" Target="../media/hdphoto2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879103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 smtClean="0">
                <a:solidFill>
                  <a:schemeClr val="bg1"/>
                </a:solidFill>
              </a:rPr>
              <a:t>حياة أيوب </a:t>
            </a:r>
            <a:br>
              <a:rPr lang="ar-JO" sz="2800" b="1" dirty="0" smtClean="0">
                <a:solidFill>
                  <a:schemeClr val="bg1"/>
                </a:solidFill>
              </a:rPr>
            </a:br>
            <a:r>
              <a:rPr lang="ar-JO" sz="2800" b="1" dirty="0" smtClean="0">
                <a:solidFill>
                  <a:schemeClr val="bg1"/>
                </a:solidFill>
              </a:rPr>
              <a:t>أيوب 1، 2، 42 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1">
              <a:schemeClr val="tx1">
                <a:lumMod val="95000"/>
                <a:lumOff val="5000"/>
              </a:schemeClr>
            </a:gs>
            <a:gs pos="23000">
              <a:srgbClr val="7D8496"/>
            </a:gs>
            <a:gs pos="52000">
              <a:srgbClr val="E6E6E6"/>
            </a:gs>
            <a:gs pos="83000">
              <a:srgbClr val="7D8496"/>
            </a:gs>
            <a:gs pos="35000">
              <a:schemeClr val="accent2">
                <a:lumMod val="50000"/>
              </a:schemeClr>
            </a:gs>
            <a:gs pos="67000">
              <a:schemeClr val="accent2">
                <a:lumMod val="50000"/>
              </a:schemeClr>
            </a:gs>
            <a:gs pos="94000">
              <a:schemeClr val="tx1">
                <a:lumMod val="95000"/>
                <a:lumOff val="5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417514"/>
            <a:ext cx="8229600" cy="6011882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JO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JO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JO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JO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JO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JO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JO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JO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JO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JO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JO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JO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JO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ar-JO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062" b="89994" l="8545" r="90000">
                        <a14:backgroundMark x1="62260" y1="73097" x2="67232" y2="74303"/>
                        <a14:backgroundMark x1="44520" y1="74680" x2="43051" y2="75132"/>
                        <a14:backgroundMark x1="66328" y1="73700" x2="67232" y2="74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7" t="4883" r="18066" b="21037"/>
          <a:stretch/>
        </p:blipFill>
        <p:spPr>
          <a:xfrm>
            <a:off x="539552" y="980728"/>
            <a:ext cx="2819343" cy="5303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28926" y="1714488"/>
            <a:ext cx="5300642" cy="3286148"/>
          </a:xfrm>
        </p:spPr>
        <p:txBody>
          <a:bodyPr>
            <a:normAutofit/>
          </a:bodyPr>
          <a:lstStyle/>
          <a:p>
            <a:pPr rtl="1"/>
            <a:r>
              <a:rPr lang="ar-JO" b="1" dirty="0" smtClean="0"/>
              <a:t>أمثال 3: 5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ar-SA" b="1" dirty="0" smtClean="0"/>
              <a:t>تَوَكَّلْ عَلَى الرَّبِّ بِكُلِّ قَلْبِكَ، وَعَلَى فَهْمِكَ لاَ تَعْتَمِدْ. </a:t>
            </a:r>
            <a:endParaRPr lang="ar-JO" b="1" dirty="0"/>
          </a:p>
        </p:txBody>
      </p:sp>
    </p:spTree>
    <p:extLst>
      <p:ext uri="{BB962C8B-B14F-4D97-AF65-F5344CB8AC3E}">
        <p14:creationId xmlns:p14="http://schemas.microsoft.com/office/powerpoint/2010/main" xmlns="" val="3284562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68219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lum bright="-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58" r="11492"/>
          <a:stretch/>
        </p:blipFill>
        <p:spPr bwMode="auto">
          <a:xfrm>
            <a:off x="-5703" y="80787"/>
            <a:ext cx="9149703" cy="673627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2500" b="98750" l="5417" r="90000">
                        <a14:backgroundMark x1="56458" y1="78750" x2="56458" y2="77188"/>
                        <a14:backgroundMark x1="65833" y1="44688" x2="64792" y2="44688"/>
                        <a14:backgroundMark x1="69375" y1="52812" x2="66875" y2="53125"/>
                        <a14:backgroundMark x1="39167" y1="16875" x2="39167" y2="1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90675" y="295275"/>
            <a:ext cx="5772150" cy="384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 rotWithShape="1">
          <a:blip r:embed="rId6">
            <a:lum bright="-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57" r="3059"/>
          <a:stretch/>
        </p:blipFill>
        <p:spPr bwMode="auto">
          <a:xfrm rot="5400000" flipV="1">
            <a:off x="-728216" y="2395981"/>
            <a:ext cx="4428240" cy="3886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00"/>
          <a:stretch/>
        </p:blipFill>
        <p:spPr bwMode="auto">
          <a:xfrm flipH="1">
            <a:off x="6248400" y="3065464"/>
            <a:ext cx="3184438" cy="1963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555" b="26354"/>
          <a:stretch/>
        </p:blipFill>
        <p:spPr bwMode="auto">
          <a:xfrm rot="455919" flipH="1">
            <a:off x="-526276" y="1214509"/>
            <a:ext cx="4129968" cy="1534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54" t="34663" r="54179" b="8023"/>
          <a:stretch/>
        </p:blipFill>
        <p:spPr bwMode="auto">
          <a:xfrm flipH="1">
            <a:off x="-304800" y="5630222"/>
            <a:ext cx="1012637" cy="1456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76" t="7500" r="17648" b="8864"/>
          <a:stretch/>
        </p:blipFill>
        <p:spPr bwMode="auto">
          <a:xfrm flipH="1">
            <a:off x="7748019" y="3908125"/>
            <a:ext cx="1225511" cy="1186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48" r="10597" b="6679"/>
          <a:stretch/>
        </p:blipFill>
        <p:spPr bwMode="auto">
          <a:xfrm flipH="1">
            <a:off x="3124200" y="3276600"/>
            <a:ext cx="1774107" cy="1480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10000" b="90000" l="208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574" r="4950" b="17425"/>
          <a:stretch/>
        </p:blipFill>
        <p:spPr bwMode="auto">
          <a:xfrm>
            <a:off x="3505200" y="3741293"/>
            <a:ext cx="5715000" cy="257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49" t="27500" b="9772"/>
          <a:stretch/>
        </p:blipFill>
        <p:spPr bwMode="auto">
          <a:xfrm>
            <a:off x="3863694" y="4648200"/>
            <a:ext cx="5410846" cy="2378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682" r="18788"/>
          <a:stretch/>
        </p:blipFill>
        <p:spPr bwMode="auto">
          <a:xfrm rot="16200000">
            <a:off x="96753" y="4282022"/>
            <a:ext cx="2702098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97" r="18030"/>
          <a:stretch/>
        </p:blipFill>
        <p:spPr bwMode="auto">
          <a:xfrm flipH="1">
            <a:off x="1828800" y="4000370"/>
            <a:ext cx="2362200" cy="2781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557677" y="4117498"/>
            <a:ext cx="1738723" cy="759302"/>
            <a:chOff x="7557677" y="4117498"/>
            <a:chExt cx="1738723" cy="759302"/>
          </a:xfrm>
        </p:grpSpPr>
        <p:pic>
          <p:nvPicPr>
            <p:cNvPr id="38" name="Picture 3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 xmlns="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121" r="6363" b="53978"/>
            <a:stretch/>
          </p:blipFill>
          <p:spPr bwMode="auto">
            <a:xfrm>
              <a:off x="7557677" y="4117498"/>
              <a:ext cx="1433923" cy="683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3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 xmlns="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121" r="6363" b="53978"/>
            <a:stretch/>
          </p:blipFill>
          <p:spPr bwMode="auto">
            <a:xfrm>
              <a:off x="7862477" y="4193698"/>
              <a:ext cx="1433923" cy="683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-167058" y="76200"/>
            <a:ext cx="9234858" cy="6831097"/>
            <a:chOff x="-180112" y="26902"/>
            <a:chExt cx="9234858" cy="6831097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824" r="13581"/>
            <a:stretch/>
          </p:blipFill>
          <p:spPr bwMode="auto">
            <a:xfrm>
              <a:off x="-152400" y="26902"/>
              <a:ext cx="9207146" cy="6831097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495299" y="2552701"/>
              <a:ext cx="3886201" cy="2590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665" t="11111" r="1828" b="8947"/>
            <a:stretch/>
          </p:blipFill>
          <p:spPr bwMode="auto">
            <a:xfrm rot="16200000">
              <a:off x="-1627911" y="1524000"/>
              <a:ext cx="6733309" cy="38377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842" t="9440" r="7811"/>
          <a:stretch/>
        </p:blipFill>
        <p:spPr bwMode="auto">
          <a:xfrm rot="16200000">
            <a:off x="4871819" y="1917222"/>
            <a:ext cx="2219763" cy="2057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"/>
          <p:cNvGrpSpPr/>
          <p:nvPr/>
        </p:nvGrpSpPr>
        <p:grpSpPr>
          <a:xfrm>
            <a:off x="4293252" y="3575622"/>
            <a:ext cx="3124200" cy="3348355"/>
            <a:chOff x="5486401" y="3936876"/>
            <a:chExt cx="2649680" cy="2586355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622" t="9545" r="15302"/>
            <a:stretch/>
          </p:blipFill>
          <p:spPr bwMode="auto">
            <a:xfrm rot="16200000">
              <a:off x="5720269" y="4107420"/>
              <a:ext cx="2181943" cy="26496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9745" y="4009491"/>
              <a:ext cx="1828800" cy="1219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122" t="25227" b="21136"/>
            <a:stretch/>
          </p:blipFill>
          <p:spPr bwMode="auto">
            <a:xfrm>
              <a:off x="5771152" y="3936876"/>
              <a:ext cx="1935438" cy="7875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508090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8599" y="0"/>
            <a:ext cx="9372600" cy="6858000"/>
          </a:xfrm>
          <a:prstGeom prst="rect">
            <a:avLst/>
          </a:prstGeom>
        </p:spPr>
      </p:pic>
      <p:pic>
        <p:nvPicPr>
          <p:cNvPr id="11" name="Picture 2" descr="http://us.mg1.mail.yahoo.com/ya/download?fid=Inbox&amp;mid=1_80877_AJB8v9EAAJwYTq7z2gfJqW%2Fei%2B4&amp;pid=5&amp;tnef=&amp;YY=1320094435531&amp;file_name=DSC0886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318" b="10228"/>
          <a:stretch/>
        </p:blipFill>
        <p:spPr bwMode="auto">
          <a:xfrm rot="16200000">
            <a:off x="5510646" y="2109355"/>
            <a:ext cx="3429000" cy="1496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us.mg1.mail.yahoo.com/ya/download?fid=Inbox&amp;mid=1_80877_AJB8v9EAAJwYTq7z2gfJqW%2Fei%2B4&amp;pid=5&amp;tnef=&amp;YY=1320094435531&amp;file_name=DSC0886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318" b="10228"/>
          <a:stretch/>
        </p:blipFill>
        <p:spPr bwMode="auto">
          <a:xfrm rot="16412732" flipV="1">
            <a:off x="1504950" y="1809750"/>
            <a:ext cx="38100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625" b="90000" l="833" r="94792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091" b="7727"/>
          <a:stretch/>
        </p:blipFill>
        <p:spPr bwMode="auto">
          <a:xfrm rot="16200000">
            <a:off x="3950986" y="2900952"/>
            <a:ext cx="2411437" cy="1546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http://us.mg1.mail.yahoo.com/ya/download?fid=Inbox&amp;mid=1_80877_AJB8v9EAAJwYTq7z2gfJqW%2Fei%2B4&amp;pid=7&amp;tnef=&amp;YY=1320094435531&amp;file_name=DSC0886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59" r="16190"/>
          <a:stretch/>
        </p:blipFill>
        <p:spPr bwMode="auto">
          <a:xfrm rot="16200000" flipV="1">
            <a:off x="118808" y="927712"/>
            <a:ext cx="2850988" cy="2420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us.mg1.mail.yahoo.com/ya/download?fid=Inbox&amp;mid=1_80877_AJB8v9EAAJwYTq7z2gfJqW%2Fei%2B4&amp;pid=6&amp;tnef=&amp;YY=1320094435531&amp;file_name=DSC0886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38" b="16304"/>
          <a:stretch/>
        </p:blipFill>
        <p:spPr bwMode="auto">
          <a:xfrm rot="16352610" flipV="1">
            <a:off x="6488263" y="2959244"/>
            <a:ext cx="3531064" cy="1625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us.mg1.mail.yahoo.com/ya/download?fid=Inbox&amp;mid=1_80877_AJB8v9EAAJwYTq7z2gfJqW%2Fei%2B4&amp;pid=8&amp;tnef=&amp;YY=1320094435531&amp;file_name=DSC0886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63599" y="2692402"/>
            <a:ext cx="3276602" cy="2158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273" r="3788" b="8181"/>
          <a:stretch/>
        </p:blipFill>
        <p:spPr bwMode="auto">
          <a:xfrm rot="16200000">
            <a:off x="-694467" y="3780565"/>
            <a:ext cx="3818555" cy="1972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2188638" y="4179187"/>
            <a:ext cx="2535762" cy="2526413"/>
          </a:xfrm>
          <a:prstGeom prst="wedgeRoundRectCallout">
            <a:avLst>
              <a:gd name="adj1" fmla="val -82967"/>
              <a:gd name="adj2" fmla="val -68354"/>
              <a:gd name="adj3" fmla="val 16667"/>
            </a:avLst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00"/>
          <a:stretch/>
        </p:blipFill>
        <p:spPr bwMode="auto">
          <a:xfrm flipH="1">
            <a:off x="2787201" y="4293096"/>
            <a:ext cx="1136727" cy="70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682" r="18788"/>
          <a:stretch/>
        </p:blipFill>
        <p:spPr bwMode="auto">
          <a:xfrm rot="16200000" flipV="1">
            <a:off x="2837424" y="5768237"/>
            <a:ext cx="1007352" cy="73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48" r="10597" b="6679"/>
          <a:stretch/>
        </p:blipFill>
        <p:spPr bwMode="auto">
          <a:xfrm>
            <a:off x="3839805" y="5726214"/>
            <a:ext cx="808395" cy="674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76" t="7500" r="17648" b="8864"/>
          <a:stretch/>
        </p:blipFill>
        <p:spPr bwMode="auto">
          <a:xfrm>
            <a:off x="2231724" y="4880007"/>
            <a:ext cx="616980" cy="59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97" r="18030"/>
          <a:stretch/>
        </p:blipFill>
        <p:spPr bwMode="auto">
          <a:xfrm>
            <a:off x="2362200" y="5633862"/>
            <a:ext cx="878449" cy="103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49" t="27500" b="9772"/>
          <a:stretch/>
        </p:blipFill>
        <p:spPr bwMode="auto">
          <a:xfrm>
            <a:off x="2971800" y="4954114"/>
            <a:ext cx="1546671" cy="67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07293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24" r="13581"/>
          <a:stretch/>
        </p:blipFill>
        <p:spPr bwMode="auto">
          <a:xfrm>
            <a:off x="-152400" y="26902"/>
            <a:ext cx="9296400" cy="6831097"/>
          </a:xfrm>
          <a:prstGeom prst="rect">
            <a:avLst/>
          </a:prstGeom>
          <a:ln w="762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875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03" r="5303" b="19797"/>
          <a:stretch/>
        </p:blipFill>
        <p:spPr bwMode="auto">
          <a:xfrm rot="16200000">
            <a:off x="3093027" y="936259"/>
            <a:ext cx="4329545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5">
            <a:lum bright="-1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57" r="3059"/>
          <a:stretch/>
        </p:blipFill>
        <p:spPr bwMode="auto">
          <a:xfrm rot="5400000">
            <a:off x="5165208" y="682714"/>
            <a:ext cx="4351920" cy="4188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555" b="26354"/>
          <a:stretch/>
        </p:blipFill>
        <p:spPr bwMode="auto">
          <a:xfrm rot="21104030">
            <a:off x="5005858" y="83223"/>
            <a:ext cx="4544158" cy="1063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0" b="959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64" t="9091" r="9174"/>
          <a:stretch/>
        </p:blipFill>
        <p:spPr bwMode="auto">
          <a:xfrm rot="16200000">
            <a:off x="8166796" y="3491805"/>
            <a:ext cx="1634149" cy="1356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875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03" r="5303" b="19797"/>
          <a:stretch/>
        </p:blipFill>
        <p:spPr bwMode="auto">
          <a:xfrm rot="16200000">
            <a:off x="1797628" y="1174173"/>
            <a:ext cx="4329545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875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03" r="5303" b="19797"/>
          <a:stretch/>
        </p:blipFill>
        <p:spPr bwMode="auto">
          <a:xfrm rot="16200000">
            <a:off x="654629" y="1465119"/>
            <a:ext cx="4329545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875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03" r="5303" b="19797"/>
          <a:stretch/>
        </p:blipFill>
        <p:spPr bwMode="auto">
          <a:xfrm rot="16200000">
            <a:off x="-564571" y="1756064"/>
            <a:ext cx="4329545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875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03" r="5303" b="19797"/>
          <a:stretch/>
        </p:blipFill>
        <p:spPr bwMode="auto">
          <a:xfrm rot="16200000">
            <a:off x="-1707571" y="2047010"/>
            <a:ext cx="4329545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0" b="959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64" t="9091" r="9174"/>
          <a:stretch/>
        </p:blipFill>
        <p:spPr bwMode="auto">
          <a:xfrm rot="16200000">
            <a:off x="4824054" y="3329347"/>
            <a:ext cx="1515905" cy="125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0" b="959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64" t="9091" r="9174"/>
          <a:stretch/>
        </p:blipFill>
        <p:spPr bwMode="auto">
          <a:xfrm rot="16200000">
            <a:off x="5547241" y="3329347"/>
            <a:ext cx="1515905" cy="125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0" b="959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64" t="9091" r="9174"/>
          <a:stretch/>
        </p:blipFill>
        <p:spPr bwMode="auto">
          <a:xfrm rot="16200000">
            <a:off x="6309241" y="3422951"/>
            <a:ext cx="1515905" cy="125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0000" b="94375" l="0" r="98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401" b="5770"/>
          <a:stretch/>
        </p:blipFill>
        <p:spPr bwMode="auto">
          <a:xfrm rot="16200000" flipV="1">
            <a:off x="2420436" y="4041680"/>
            <a:ext cx="3123060" cy="141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30" t="22500" r="17576" b="17954"/>
          <a:stretch/>
        </p:blipFill>
        <p:spPr bwMode="auto">
          <a:xfrm flipH="1">
            <a:off x="1828800" y="5246154"/>
            <a:ext cx="1219200" cy="69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0000" b="90000" l="2500" r="98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70" b="6380"/>
          <a:stretch/>
        </p:blipFill>
        <p:spPr bwMode="auto">
          <a:xfrm rot="16200000" flipV="1">
            <a:off x="1181099" y="4229099"/>
            <a:ext cx="2895601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0" r="99375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478" b="21343"/>
          <a:stretch/>
        </p:blipFill>
        <p:spPr bwMode="auto">
          <a:xfrm rot="16200000">
            <a:off x="2327775" y="4383614"/>
            <a:ext cx="3209188" cy="115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10000" b="90000" l="0" r="98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821" b="12388"/>
          <a:stretch/>
        </p:blipFill>
        <p:spPr bwMode="auto">
          <a:xfrm rot="16200000" flipV="1">
            <a:off x="2297901" y="4225605"/>
            <a:ext cx="3081142" cy="1269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ular Callout 39"/>
          <p:cNvSpPr/>
          <p:nvPr/>
        </p:nvSpPr>
        <p:spPr>
          <a:xfrm>
            <a:off x="2971800" y="1857364"/>
            <a:ext cx="2143140" cy="1643074"/>
          </a:xfrm>
          <a:prstGeom prst="wedgeRectCallout">
            <a:avLst>
              <a:gd name="adj1" fmla="val -61330"/>
              <a:gd name="adj2" fmla="val 6344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800" b="1" dirty="0" smtClean="0">
                <a:solidFill>
                  <a:schemeClr val="tx1"/>
                </a:solidFill>
              </a:rPr>
              <a:t>الرب أعطى والرب أخذ فليكن اسم الرب مباركاً</a:t>
            </a:r>
            <a:endParaRPr lang="ar-JO" sz="2800" b="1" dirty="0">
              <a:solidFill>
                <a:schemeClr val="tx1"/>
              </a:solidFill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10000" b="90000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818" b="25000"/>
          <a:stretch/>
        </p:blipFill>
        <p:spPr bwMode="auto">
          <a:xfrm rot="16200000">
            <a:off x="1643485" y="4295601"/>
            <a:ext cx="3389711" cy="131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10000" b="90000" l="0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053" b="15947"/>
          <a:stretch/>
        </p:blipFill>
        <p:spPr bwMode="auto">
          <a:xfrm>
            <a:off x="7030313" y="6019800"/>
            <a:ext cx="2342287" cy="93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10000" b="90000" l="0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053" b="15947"/>
          <a:stretch/>
        </p:blipFill>
        <p:spPr bwMode="auto">
          <a:xfrm>
            <a:off x="3220313" y="6019800"/>
            <a:ext cx="2342287" cy="93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10000" b="90000" l="0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053" b="15947"/>
          <a:stretch/>
        </p:blipFill>
        <p:spPr bwMode="auto">
          <a:xfrm>
            <a:off x="-533400" y="6019800"/>
            <a:ext cx="2342287" cy="93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10000" b="90000" l="0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053" b="15947"/>
          <a:stretch/>
        </p:blipFill>
        <p:spPr bwMode="auto">
          <a:xfrm>
            <a:off x="1295400" y="6019800"/>
            <a:ext cx="2342287" cy="93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10000" b="90000" l="0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053" b="15947"/>
          <a:stretch/>
        </p:blipFill>
        <p:spPr bwMode="auto">
          <a:xfrm>
            <a:off x="5105400" y="6019800"/>
            <a:ext cx="2342287" cy="93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80766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3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3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3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8599" y="0"/>
            <a:ext cx="9372600" cy="6858000"/>
          </a:xfrm>
          <a:prstGeom prst="rect">
            <a:avLst/>
          </a:prstGeom>
        </p:spPr>
      </p:pic>
      <p:pic>
        <p:nvPicPr>
          <p:cNvPr id="11" name="Picture 2" descr="http://us.mg1.mail.yahoo.com/ya/download?fid=Inbox&amp;mid=1_80877_AJB8v9EAAJwYTq7z2gfJqW%2Fei%2B4&amp;pid=5&amp;tnef=&amp;YY=1320094435531&amp;file_name=DSC0886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318" b="10228"/>
          <a:stretch/>
        </p:blipFill>
        <p:spPr bwMode="auto">
          <a:xfrm rot="16200000">
            <a:off x="5510646" y="2109355"/>
            <a:ext cx="3429000" cy="1496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us.mg1.mail.yahoo.com/ya/download?fid=Inbox&amp;mid=1_80877_AJB8v9EAAJwYTq7z2gfJqW%2Fei%2B4&amp;pid=5&amp;tnef=&amp;YY=1320094435531&amp;file_name=DSC0886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318" b="10228"/>
          <a:stretch/>
        </p:blipFill>
        <p:spPr bwMode="auto">
          <a:xfrm rot="16412732" flipV="1">
            <a:off x="1504950" y="1809750"/>
            <a:ext cx="38100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625" b="90000" l="833" r="94792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091" b="7727"/>
          <a:stretch/>
        </p:blipFill>
        <p:spPr bwMode="auto">
          <a:xfrm rot="16200000">
            <a:off x="3950986" y="2900952"/>
            <a:ext cx="2411437" cy="1546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http://us.mg1.mail.yahoo.com/ya/download?fid=Inbox&amp;mid=1_80877_AJB8v9EAAJwYTq7z2gfJqW%2Fei%2B4&amp;pid=7&amp;tnef=&amp;YY=1320094435531&amp;file_name=DSC0886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59" r="16190"/>
          <a:stretch/>
        </p:blipFill>
        <p:spPr bwMode="auto">
          <a:xfrm rot="16200000" flipV="1">
            <a:off x="118808" y="927712"/>
            <a:ext cx="2850988" cy="2420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us.mg1.mail.yahoo.com/ya/download?fid=Inbox&amp;mid=1_80877_AJB8v9EAAJwYTq7z2gfJqW%2Fei%2B4&amp;pid=6&amp;tnef=&amp;YY=1320094435531&amp;file_name=DSC0886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38" b="16304"/>
          <a:stretch/>
        </p:blipFill>
        <p:spPr bwMode="auto">
          <a:xfrm rot="16352610" flipV="1">
            <a:off x="6488263" y="2959244"/>
            <a:ext cx="3531064" cy="1625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us.mg1.mail.yahoo.com/ya/download?fid=Inbox&amp;mid=1_80877_AJB8v9EAAJwYTq7z2gfJqW%2Fei%2B4&amp;pid=8&amp;tnef=&amp;YY=1320094435531&amp;file_name=DSC0886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63599" y="2692402"/>
            <a:ext cx="3276602" cy="2158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273" r="3788" b="8181"/>
          <a:stretch/>
        </p:blipFill>
        <p:spPr bwMode="auto">
          <a:xfrm rot="16200000">
            <a:off x="-694467" y="3780565"/>
            <a:ext cx="3818555" cy="1972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188638" y="4179187"/>
            <a:ext cx="2535762" cy="2526413"/>
            <a:chOff x="2188638" y="4179187"/>
            <a:chExt cx="2535762" cy="2526413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2188638" y="4179187"/>
              <a:ext cx="2535762" cy="2526413"/>
            </a:xfrm>
            <a:prstGeom prst="wedgeRoundRectCallout">
              <a:avLst>
                <a:gd name="adj1" fmla="val -82967"/>
                <a:gd name="adj2" fmla="val -68354"/>
                <a:gd name="adj3" fmla="val 16667"/>
              </a:avLst>
            </a:prstGeom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5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ackgroundRemoval t="10000" b="90000" l="2500" r="9875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3470" b="6380"/>
            <a:stretch/>
          </p:blipFill>
          <p:spPr bwMode="auto">
            <a:xfrm rot="16200000">
              <a:off x="2344660" y="5013398"/>
              <a:ext cx="1995504" cy="11127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107293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24" r="13581"/>
          <a:stretch/>
        </p:blipFill>
        <p:spPr bwMode="auto">
          <a:xfrm>
            <a:off x="-152400" y="26902"/>
            <a:ext cx="9296400" cy="6831097"/>
          </a:xfrm>
          <a:prstGeom prst="rect">
            <a:avLst/>
          </a:prstGeom>
          <a:ln w="762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875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03" r="5303" b="19797"/>
          <a:stretch/>
        </p:blipFill>
        <p:spPr bwMode="auto">
          <a:xfrm rot="16200000">
            <a:off x="3093027" y="936259"/>
            <a:ext cx="4329545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5">
            <a:lum bright="-1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57" r="3059"/>
          <a:stretch/>
        </p:blipFill>
        <p:spPr bwMode="auto">
          <a:xfrm rot="5400000">
            <a:off x="5165208" y="682714"/>
            <a:ext cx="4351920" cy="4188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555" b="26354"/>
          <a:stretch/>
        </p:blipFill>
        <p:spPr bwMode="auto">
          <a:xfrm rot="21104030">
            <a:off x="5005858" y="83223"/>
            <a:ext cx="4544158" cy="1063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30" t="22500" r="17576" b="17954"/>
          <a:stretch/>
        </p:blipFill>
        <p:spPr bwMode="auto">
          <a:xfrm flipH="1">
            <a:off x="1714480" y="5246154"/>
            <a:ext cx="1476396" cy="69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59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64" t="9091" r="9174"/>
          <a:stretch/>
        </p:blipFill>
        <p:spPr bwMode="auto">
          <a:xfrm rot="16200000">
            <a:off x="8166796" y="3491805"/>
            <a:ext cx="1634149" cy="1356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875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03" r="5303" b="19797"/>
          <a:stretch/>
        </p:blipFill>
        <p:spPr bwMode="auto">
          <a:xfrm rot="16200000">
            <a:off x="1797628" y="1174173"/>
            <a:ext cx="4329545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875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03" r="5303" b="19797"/>
          <a:stretch/>
        </p:blipFill>
        <p:spPr bwMode="auto">
          <a:xfrm rot="16200000">
            <a:off x="654629" y="1465119"/>
            <a:ext cx="4329545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875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03" r="5303" b="19797"/>
          <a:stretch/>
        </p:blipFill>
        <p:spPr bwMode="auto">
          <a:xfrm rot="16200000">
            <a:off x="-564571" y="1756064"/>
            <a:ext cx="4329545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875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03" r="5303" b="19797"/>
          <a:stretch/>
        </p:blipFill>
        <p:spPr bwMode="auto">
          <a:xfrm rot="16200000">
            <a:off x="-1707571" y="2047010"/>
            <a:ext cx="4329545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59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64" t="9091" r="9174"/>
          <a:stretch/>
        </p:blipFill>
        <p:spPr bwMode="auto">
          <a:xfrm rot="16200000">
            <a:off x="4824054" y="3329347"/>
            <a:ext cx="1515905" cy="125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59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64" t="9091" r="9174"/>
          <a:stretch/>
        </p:blipFill>
        <p:spPr bwMode="auto">
          <a:xfrm rot="16200000">
            <a:off x="5547241" y="3329347"/>
            <a:ext cx="1515905" cy="125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59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64" t="9091" r="9174"/>
          <a:stretch/>
        </p:blipFill>
        <p:spPr bwMode="auto">
          <a:xfrm rot="16200000">
            <a:off x="6309241" y="3422951"/>
            <a:ext cx="1515905" cy="125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799" b="6645"/>
          <a:stretch/>
        </p:blipFill>
        <p:spPr bwMode="auto">
          <a:xfrm rot="14192000" flipV="1">
            <a:off x="1057573" y="4583759"/>
            <a:ext cx="2953278" cy="1213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ular Callout 28"/>
          <p:cNvSpPr/>
          <p:nvPr/>
        </p:nvSpPr>
        <p:spPr>
          <a:xfrm>
            <a:off x="2285984" y="2000240"/>
            <a:ext cx="2143140" cy="1643074"/>
          </a:xfrm>
          <a:prstGeom prst="wedgeRectCallout">
            <a:avLst>
              <a:gd name="adj1" fmla="val -49036"/>
              <a:gd name="adj2" fmla="val 81364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800" b="1" dirty="0" err="1" smtClean="0">
                <a:solidFill>
                  <a:schemeClr val="tx1"/>
                </a:solidFill>
              </a:rPr>
              <a:t>أَالخير</a:t>
            </a:r>
            <a:r>
              <a:rPr lang="ar-JO" sz="2800" b="1" dirty="0" smtClean="0">
                <a:solidFill>
                  <a:schemeClr val="tx1"/>
                </a:solidFill>
              </a:rPr>
              <a:t> </a:t>
            </a:r>
            <a:r>
              <a:rPr lang="ar-JO" sz="2800" b="1" dirty="0" smtClean="0">
                <a:solidFill>
                  <a:schemeClr val="tx1"/>
                </a:solidFill>
              </a:rPr>
              <a:t>نقبل من عند الله والشر لا نقبل</a:t>
            </a:r>
            <a:endParaRPr lang="ar-JO" sz="2800" b="1" dirty="0">
              <a:solidFill>
                <a:schemeClr val="tx1"/>
              </a:solidFill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0000" b="90000" l="0" r="97917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822" b="15969"/>
          <a:stretch/>
        </p:blipFill>
        <p:spPr bwMode="auto">
          <a:xfrm rot="16200000" flipV="1">
            <a:off x="2846626" y="4459050"/>
            <a:ext cx="3091474" cy="1317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0000" b="90000" l="0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053" b="15947"/>
          <a:stretch/>
        </p:blipFill>
        <p:spPr bwMode="auto">
          <a:xfrm>
            <a:off x="7030313" y="6019800"/>
            <a:ext cx="2342287" cy="93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0000" b="90000" l="0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053" b="15947"/>
          <a:stretch/>
        </p:blipFill>
        <p:spPr bwMode="auto">
          <a:xfrm>
            <a:off x="3220313" y="6019800"/>
            <a:ext cx="2342287" cy="93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0000" b="90000" l="0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053" b="15947"/>
          <a:stretch/>
        </p:blipFill>
        <p:spPr bwMode="auto">
          <a:xfrm>
            <a:off x="-533400" y="6019800"/>
            <a:ext cx="2342287" cy="93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0000" b="90000" l="0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053" b="15947"/>
          <a:stretch/>
        </p:blipFill>
        <p:spPr bwMode="auto">
          <a:xfrm>
            <a:off x="1295400" y="6019800"/>
            <a:ext cx="2342287" cy="93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0000" b="90000" l="0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053" b="15947"/>
          <a:stretch/>
        </p:blipFill>
        <p:spPr bwMode="auto">
          <a:xfrm>
            <a:off x="5105400" y="6019800"/>
            <a:ext cx="2342287" cy="93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80766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24" r="13581"/>
          <a:stretch/>
        </p:blipFill>
        <p:spPr bwMode="auto">
          <a:xfrm>
            <a:off x="-152400" y="26902"/>
            <a:ext cx="9296400" cy="6831097"/>
          </a:xfrm>
          <a:prstGeom prst="rect">
            <a:avLst/>
          </a:prstGeom>
          <a:ln w="762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875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03" r="5303" b="19797"/>
          <a:stretch/>
        </p:blipFill>
        <p:spPr bwMode="auto">
          <a:xfrm rot="16200000">
            <a:off x="3093027" y="936259"/>
            <a:ext cx="4329545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5">
            <a:lum bright="-1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57" r="3059"/>
          <a:stretch/>
        </p:blipFill>
        <p:spPr bwMode="auto">
          <a:xfrm rot="5400000">
            <a:off x="5165208" y="682714"/>
            <a:ext cx="4351920" cy="4188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555" b="26354"/>
          <a:stretch/>
        </p:blipFill>
        <p:spPr bwMode="auto">
          <a:xfrm rot="21104030">
            <a:off x="5005858" y="83223"/>
            <a:ext cx="4544158" cy="1063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30" t="22500" r="17576" b="17954"/>
          <a:stretch/>
        </p:blipFill>
        <p:spPr bwMode="auto">
          <a:xfrm flipH="1">
            <a:off x="1714480" y="5246154"/>
            <a:ext cx="1333520" cy="69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59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64" t="9091" r="9174"/>
          <a:stretch/>
        </p:blipFill>
        <p:spPr bwMode="auto">
          <a:xfrm rot="16200000">
            <a:off x="8166796" y="3491805"/>
            <a:ext cx="1634149" cy="1356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875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03" r="5303" b="19797"/>
          <a:stretch/>
        </p:blipFill>
        <p:spPr bwMode="auto">
          <a:xfrm rot="16200000">
            <a:off x="1797628" y="1174173"/>
            <a:ext cx="4329545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875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03" r="5303" b="19797"/>
          <a:stretch/>
        </p:blipFill>
        <p:spPr bwMode="auto">
          <a:xfrm rot="16200000">
            <a:off x="654629" y="1465119"/>
            <a:ext cx="4329545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875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03" r="5303" b="19797"/>
          <a:stretch/>
        </p:blipFill>
        <p:spPr bwMode="auto">
          <a:xfrm rot="16200000">
            <a:off x="-564571" y="1756064"/>
            <a:ext cx="4329545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875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03" r="5303" b="19797"/>
          <a:stretch/>
        </p:blipFill>
        <p:spPr bwMode="auto">
          <a:xfrm rot="16200000">
            <a:off x="-1707571" y="2047010"/>
            <a:ext cx="4329545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59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64" t="9091" r="9174"/>
          <a:stretch/>
        </p:blipFill>
        <p:spPr bwMode="auto">
          <a:xfrm rot="16200000">
            <a:off x="4824054" y="3329347"/>
            <a:ext cx="1515905" cy="125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59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64" t="9091" r="9174"/>
          <a:stretch/>
        </p:blipFill>
        <p:spPr bwMode="auto">
          <a:xfrm rot="16200000">
            <a:off x="5547241" y="3329347"/>
            <a:ext cx="1515905" cy="125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59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64" t="9091" r="9174"/>
          <a:stretch/>
        </p:blipFill>
        <p:spPr bwMode="auto">
          <a:xfrm rot="16200000">
            <a:off x="6309241" y="3422951"/>
            <a:ext cx="1515905" cy="125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799" b="6645"/>
          <a:stretch/>
        </p:blipFill>
        <p:spPr bwMode="auto">
          <a:xfrm rot="14192000" flipV="1">
            <a:off x="1063439" y="4590901"/>
            <a:ext cx="2943571" cy="1209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796225" y="188640"/>
            <a:ext cx="3024247" cy="5336874"/>
            <a:chOff x="5544652" y="468390"/>
            <a:chExt cx="3024247" cy="5336874"/>
          </a:xfrm>
        </p:grpSpPr>
        <p:pic>
          <p:nvPicPr>
            <p:cNvPr id="42" name="Picture 2" descr="Tornado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 flipH="1">
              <a:off x="5544652" y="468390"/>
              <a:ext cx="3024247" cy="5336874"/>
            </a:xfrm>
            <a:prstGeom prst="rect">
              <a:avLst/>
            </a:prstGeom>
            <a:noFill/>
          </p:spPr>
        </p:pic>
        <p:pic>
          <p:nvPicPr>
            <p:cNvPr id="44" name="Picture 3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 xmlns="">
                    <a14:imgLayer r:embed="rId15">
                      <a14:imgEffect>
                        <a14:backgroundRemoval t="3438" b="94688" l="10000" r="90000"/>
                      </a14:imgEffect>
                      <a14:imgEffect>
                        <a14:artisticPlasticWrap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31" t="5000" r="11364" b="7273"/>
            <a:stretch/>
          </p:blipFill>
          <p:spPr bwMode="auto">
            <a:xfrm rot="16200000">
              <a:off x="6245943" y="1286519"/>
              <a:ext cx="1482472" cy="1074298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bg1">
                  <a:lumMod val="50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833" r="96875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612" b="26716"/>
          <a:stretch/>
        </p:blipFill>
        <p:spPr bwMode="auto">
          <a:xfrm rot="16200000" flipV="1">
            <a:off x="2114363" y="4472371"/>
            <a:ext cx="3657600" cy="1113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10000" b="90000" l="1875" r="94375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227" r="6515" b="14318"/>
          <a:stretch/>
        </p:blipFill>
        <p:spPr bwMode="auto">
          <a:xfrm rot="16200000" flipV="1">
            <a:off x="2720876" y="4226807"/>
            <a:ext cx="3563995" cy="1663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10000" b="90000" l="0" r="96875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612" b="7910"/>
          <a:stretch/>
        </p:blipFill>
        <p:spPr bwMode="auto">
          <a:xfrm rot="16200000" flipV="1">
            <a:off x="2992834" y="4126706"/>
            <a:ext cx="3820390" cy="1642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10000" b="90000" l="0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053" b="15947"/>
          <a:stretch/>
        </p:blipFill>
        <p:spPr bwMode="auto">
          <a:xfrm>
            <a:off x="7030313" y="6019800"/>
            <a:ext cx="2342287" cy="93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10000" b="90000" l="0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053" b="15947"/>
          <a:stretch/>
        </p:blipFill>
        <p:spPr bwMode="auto">
          <a:xfrm>
            <a:off x="3220313" y="6019800"/>
            <a:ext cx="2342287" cy="93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10000" b="90000" l="0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053" b="15947"/>
          <a:stretch/>
        </p:blipFill>
        <p:spPr bwMode="auto">
          <a:xfrm>
            <a:off x="-533400" y="6019800"/>
            <a:ext cx="2342287" cy="93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10000" b="90000" l="0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053" b="15947"/>
          <a:stretch/>
        </p:blipFill>
        <p:spPr bwMode="auto">
          <a:xfrm>
            <a:off x="1295400" y="6019800"/>
            <a:ext cx="2342287" cy="93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10000" b="90000" l="0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053" b="15947"/>
          <a:stretch/>
        </p:blipFill>
        <p:spPr bwMode="auto">
          <a:xfrm>
            <a:off x="5105400" y="6019800"/>
            <a:ext cx="2342287" cy="93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49745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lum bright="-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58" r="11492"/>
          <a:stretch/>
        </p:blipFill>
        <p:spPr bwMode="auto">
          <a:xfrm>
            <a:off x="-5703" y="80787"/>
            <a:ext cx="9149703" cy="673627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2500" b="98750" l="5417" r="90000">
                        <a14:backgroundMark x1="56458" y1="78750" x2="56458" y2="77188"/>
                        <a14:backgroundMark x1="65833" y1="44688" x2="64792" y2="44688"/>
                        <a14:backgroundMark x1="69375" y1="52812" x2="66875" y2="53125"/>
                        <a14:backgroundMark x1="39167" y1="16875" x2="39167" y2="1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90675" y="295275"/>
            <a:ext cx="5772150" cy="384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 rotWithShape="1">
          <a:blip r:embed="rId6">
            <a:lum bright="-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57" r="3059"/>
          <a:stretch/>
        </p:blipFill>
        <p:spPr bwMode="auto">
          <a:xfrm rot="5400000" flipV="1">
            <a:off x="-728216" y="2395981"/>
            <a:ext cx="4428240" cy="3886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00"/>
          <a:stretch/>
        </p:blipFill>
        <p:spPr bwMode="auto">
          <a:xfrm flipH="1">
            <a:off x="6248400" y="3065464"/>
            <a:ext cx="3184438" cy="1963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555" b="26354"/>
          <a:stretch/>
        </p:blipFill>
        <p:spPr bwMode="auto">
          <a:xfrm rot="455919" flipH="1">
            <a:off x="-526276" y="1214509"/>
            <a:ext cx="4129968" cy="1534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54" t="34663" r="54179" b="8023"/>
          <a:stretch/>
        </p:blipFill>
        <p:spPr bwMode="auto">
          <a:xfrm flipH="1">
            <a:off x="-304800" y="5630222"/>
            <a:ext cx="1012637" cy="1456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76" t="7500" r="17648" b="8864"/>
          <a:stretch/>
        </p:blipFill>
        <p:spPr bwMode="auto">
          <a:xfrm flipH="1">
            <a:off x="7748019" y="3908125"/>
            <a:ext cx="1225511" cy="1186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48" r="10597" b="6679"/>
          <a:stretch/>
        </p:blipFill>
        <p:spPr bwMode="auto">
          <a:xfrm flipH="1">
            <a:off x="3124200" y="3276600"/>
            <a:ext cx="1774107" cy="1480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10000" b="90000" l="208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574" r="4950" b="17425"/>
          <a:stretch/>
        </p:blipFill>
        <p:spPr bwMode="auto">
          <a:xfrm>
            <a:off x="3505200" y="3741293"/>
            <a:ext cx="5715000" cy="257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49" t="27500" b="9772"/>
          <a:stretch/>
        </p:blipFill>
        <p:spPr bwMode="auto">
          <a:xfrm>
            <a:off x="3863694" y="4648200"/>
            <a:ext cx="5410846" cy="2378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557677" y="4117498"/>
            <a:ext cx="1738723" cy="759302"/>
            <a:chOff x="7557677" y="4117498"/>
            <a:chExt cx="1738723" cy="759302"/>
          </a:xfrm>
        </p:grpSpPr>
        <p:pic>
          <p:nvPicPr>
            <p:cNvPr id="38" name="Picture 3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 xmlns="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121" r="6363" b="53978"/>
            <a:stretch/>
          </p:blipFill>
          <p:spPr bwMode="auto">
            <a:xfrm>
              <a:off x="7557677" y="4117498"/>
              <a:ext cx="1433923" cy="683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3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 xmlns="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121" r="6363" b="53978"/>
            <a:stretch/>
          </p:blipFill>
          <p:spPr bwMode="auto">
            <a:xfrm>
              <a:off x="7862477" y="4193698"/>
              <a:ext cx="1433923" cy="683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179512" y="3440424"/>
            <a:ext cx="3266959" cy="3646176"/>
            <a:chOff x="201519" y="3440424"/>
            <a:chExt cx="3266959" cy="3646176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 xmlns="">
                    <a14:imgLayer r:embed="rId18">
                      <a14:imgEffect>
                        <a14:backgroundRemoval t="10000" b="90000" l="1667" r="97917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9403" b="19104"/>
            <a:stretch/>
          </p:blipFill>
          <p:spPr bwMode="auto">
            <a:xfrm rot="16200000">
              <a:off x="-870628" y="4512571"/>
              <a:ext cx="3265175" cy="1120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5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 xmlns="">
                    <a14:imgLayer r:embed="rId20">
                      <a14:imgEffect>
                        <a14:backgroundRemoval t="10000" b="90000" l="1042" r="9875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5373" b="11045"/>
            <a:stretch/>
          </p:blipFill>
          <p:spPr bwMode="auto">
            <a:xfrm rot="16200000">
              <a:off x="251106" y="4469817"/>
              <a:ext cx="3113247" cy="13196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7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 xmlns="">
                    <a14:imgLayer r:embed="rId22">
                      <a14:imgEffect>
                        <a14:backgroundRemoval t="10000" b="90000" l="625" r="10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493" t="25373" b="13283"/>
            <a:stretch/>
          </p:blipFill>
          <p:spPr bwMode="auto">
            <a:xfrm rot="16200000">
              <a:off x="-148893" y="4565748"/>
              <a:ext cx="3132584" cy="1370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BEBA8EAE-BF5A-486C-A8C5-ECC9F3942E4B}">
                  <a14:imgProps xmlns:a14="http://schemas.microsoft.com/office/drawing/2010/main" xmlns="">
                    <a14:imgLayer r:embed="rId24">
                      <a14:imgEffect>
                        <a14:backgroundRemoval t="10000" b="90000" l="208" r="979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0523" b="7538"/>
            <a:stretch/>
          </p:blipFill>
          <p:spPr bwMode="auto">
            <a:xfrm rot="16200000">
              <a:off x="679183" y="4297305"/>
              <a:ext cx="3607776" cy="1970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24</Words>
  <Application>Microsoft Office PowerPoint</Application>
  <PresentationFormat>On-screen Show (4:3)</PresentationFormat>
  <Paragraphs>7</Paragraphs>
  <Slides>11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أمثال 3: 5  تَوَكَّلْ عَلَى الرَّبِّ بِكُلِّ قَلْبِكَ، وَعَلَى فَهْمِكَ لاَ تَعْتَمِدْ. 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God is Good</dc:creator>
  <cp:lastModifiedBy>USER</cp:lastModifiedBy>
  <cp:revision>88</cp:revision>
  <dcterms:created xsi:type="dcterms:W3CDTF">2006-08-16T00:00:00Z</dcterms:created>
  <dcterms:modified xsi:type="dcterms:W3CDTF">2014-01-27T07:57:33Z</dcterms:modified>
</cp:coreProperties>
</file>