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7" r:id="rId3"/>
    <p:sldId id="300" r:id="rId4"/>
    <p:sldId id="261" r:id="rId5"/>
    <p:sldId id="313" r:id="rId6"/>
    <p:sldId id="316" r:id="rId7"/>
    <p:sldId id="306" r:id="rId8"/>
    <p:sldId id="309" r:id="rId9"/>
    <p:sldId id="265" r:id="rId10"/>
    <p:sldId id="321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  <a:srgbClr val="FF3B3B"/>
    <a:srgbClr val="EF8B47"/>
    <a:srgbClr val="00B45A"/>
    <a:srgbClr val="00CC66"/>
    <a:srgbClr val="4747D1"/>
    <a:srgbClr val="FF572F"/>
    <a:srgbClr val="FF5050"/>
    <a:srgbClr val="004A48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6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8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8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0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2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5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2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3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16BC7-CBA8-495B-A02D-A1850E9D341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A7CF-3250-406A-9796-EBF81F9B4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6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39420D-2E11-4586-B9F7-EFDB6B7DA956}"/>
              </a:ext>
            </a:extLst>
          </p:cNvPr>
          <p:cNvSpPr txBox="1"/>
          <p:nvPr/>
        </p:nvSpPr>
        <p:spPr>
          <a:xfrm>
            <a:off x="2520891" y="1652902"/>
            <a:ext cx="410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b="1" dirty="0">
                <a:solidFill>
                  <a:schemeClr val="bg1"/>
                </a:solidFill>
              </a:rPr>
              <a:t>الاعتراف بالخطية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6899324B-0524-4DF1-9638-E7BE2F68F236}"/>
              </a:ext>
            </a:extLst>
          </p:cNvPr>
          <p:cNvSpPr txBox="1"/>
          <p:nvPr/>
        </p:nvSpPr>
        <p:spPr>
          <a:xfrm>
            <a:off x="388901" y="1336133"/>
            <a:ext cx="1731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الفرح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5B2299-D036-47C3-8CDC-890AB0DBCECF}"/>
              </a:ext>
            </a:extLst>
          </p:cNvPr>
          <p:cNvSpPr txBox="1"/>
          <p:nvPr/>
        </p:nvSpPr>
        <p:spPr>
          <a:xfrm>
            <a:off x="2611286" y="1166069"/>
            <a:ext cx="173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الشركة مع الله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340FA06-4E79-409F-9BF0-4ED48C9D7B0B}"/>
              </a:ext>
            </a:extLst>
          </p:cNvPr>
          <p:cNvSpPr txBox="1"/>
          <p:nvPr/>
        </p:nvSpPr>
        <p:spPr>
          <a:xfrm>
            <a:off x="4844609" y="1156134"/>
            <a:ext cx="1731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الشركة مع القديسين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4F435F-E110-4AF3-A829-38A08DFCD091}"/>
              </a:ext>
            </a:extLst>
          </p:cNvPr>
          <p:cNvSpPr txBox="1"/>
          <p:nvPr/>
        </p:nvSpPr>
        <p:spPr>
          <a:xfrm>
            <a:off x="7189365" y="1142844"/>
            <a:ext cx="164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يقين الخلاص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E4BB29-6714-4B78-A1CB-B9604DA87C13}"/>
              </a:ext>
            </a:extLst>
          </p:cNvPr>
          <p:cNvSpPr txBox="1"/>
          <p:nvPr/>
        </p:nvSpPr>
        <p:spPr>
          <a:xfrm>
            <a:off x="330178" y="3191411"/>
            <a:ext cx="1864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فهم الكتاب المقدس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50B75D1-7CE1-424A-B44C-A80AC8256333}"/>
              </a:ext>
            </a:extLst>
          </p:cNvPr>
          <p:cNvSpPr txBox="1"/>
          <p:nvPr/>
        </p:nvSpPr>
        <p:spPr>
          <a:xfrm>
            <a:off x="2558154" y="3179626"/>
            <a:ext cx="1864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الصلاة المستجابة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F040C7-BD12-4189-AE24-AF72B8473B7B}"/>
              </a:ext>
            </a:extLst>
          </p:cNvPr>
          <p:cNvSpPr txBox="1"/>
          <p:nvPr/>
        </p:nvSpPr>
        <p:spPr>
          <a:xfrm>
            <a:off x="4926222" y="3177544"/>
            <a:ext cx="154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فرص الخدمة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2E5317-7AFA-402C-9FEC-42F18C97F611}"/>
              </a:ext>
            </a:extLst>
          </p:cNvPr>
          <p:cNvSpPr txBox="1"/>
          <p:nvPr/>
        </p:nvSpPr>
        <p:spPr>
          <a:xfrm>
            <a:off x="7068876" y="3371891"/>
            <a:ext cx="186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البركة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2E8C8E2-8F31-4F30-9EE8-42C7312F6FF7}"/>
              </a:ext>
            </a:extLst>
          </p:cNvPr>
          <p:cNvSpPr txBox="1"/>
          <p:nvPr/>
        </p:nvSpPr>
        <p:spPr>
          <a:xfrm>
            <a:off x="331790" y="5215042"/>
            <a:ext cx="1864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الصحة الجسدية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FE711B-FCFB-448D-8DD5-346A0A4DF161}"/>
              </a:ext>
            </a:extLst>
          </p:cNvPr>
          <p:cNvSpPr txBox="1"/>
          <p:nvPr/>
        </p:nvSpPr>
        <p:spPr>
          <a:xfrm>
            <a:off x="2619105" y="5223431"/>
            <a:ext cx="1742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الحياة الجسدية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53F239-5778-4962-82AA-73BE9FE4A22C}"/>
              </a:ext>
            </a:extLst>
          </p:cNvPr>
          <p:cNvSpPr txBox="1"/>
          <p:nvPr/>
        </p:nvSpPr>
        <p:spPr>
          <a:xfrm>
            <a:off x="4778194" y="5231820"/>
            <a:ext cx="1864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الحساسية اتجاه الخطية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2BBAD7-FE47-4CA7-88DA-41D8AF95A0F4}"/>
              </a:ext>
            </a:extLst>
          </p:cNvPr>
          <p:cNvSpPr txBox="1"/>
          <p:nvPr/>
        </p:nvSpPr>
        <p:spPr>
          <a:xfrm>
            <a:off x="7206142" y="5231819"/>
            <a:ext cx="1626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atin typeface="Comic Sans MS" panose="030F0702030302020204" pitchFamily="66" charset="0"/>
              </a:rPr>
              <a:t>المكافأة الأبدية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5211DF6D-2CC5-4B8D-8087-F1A14C8E0DFC}"/>
              </a:ext>
            </a:extLst>
          </p:cNvPr>
          <p:cNvSpPr txBox="1"/>
          <p:nvPr/>
        </p:nvSpPr>
        <p:spPr>
          <a:xfrm>
            <a:off x="651972" y="44662"/>
            <a:ext cx="797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الخطية الغير معترف بها تؤدي إلى خسارة . . . 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60B671F-A091-4015-9B7B-CF88BB327945}"/>
              </a:ext>
            </a:extLst>
          </p:cNvPr>
          <p:cNvGrpSpPr/>
          <p:nvPr/>
        </p:nvGrpSpPr>
        <p:grpSpPr>
          <a:xfrm>
            <a:off x="252371" y="774342"/>
            <a:ext cx="2004968" cy="1879134"/>
            <a:chOff x="252371" y="774342"/>
            <a:chExt cx="2004968" cy="1879134"/>
          </a:xfrm>
        </p:grpSpPr>
        <p:sp>
          <p:nvSpPr>
            <p:cNvPr id="65" name="Heart 64">
              <a:extLst>
                <a:ext uri="{FF2B5EF4-FFF2-40B4-BE49-F238E27FC236}">
                  <a16:creationId xmlns:a16="http://schemas.microsoft.com/office/drawing/2014/main" id="{F17C5B1F-3611-4BBB-8F42-E68B8F023D2A}"/>
                </a:ext>
              </a:extLst>
            </p:cNvPr>
            <p:cNvSpPr/>
            <p:nvPr/>
          </p:nvSpPr>
          <p:spPr>
            <a:xfrm>
              <a:off x="252371" y="774342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EFEBD0E-29AF-4C1A-B2CF-F664B0363E2D}"/>
                </a:ext>
              </a:extLst>
            </p:cNvPr>
            <p:cNvSpPr txBox="1"/>
            <p:nvPr/>
          </p:nvSpPr>
          <p:spPr>
            <a:xfrm>
              <a:off x="486776" y="1224793"/>
              <a:ext cx="15361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المزمور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51: 12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C6C4AA7-749B-434E-958F-D354C9BCB9CA}"/>
              </a:ext>
            </a:extLst>
          </p:cNvPr>
          <p:cNvGrpSpPr/>
          <p:nvPr/>
        </p:nvGrpSpPr>
        <p:grpSpPr>
          <a:xfrm>
            <a:off x="2474753" y="774342"/>
            <a:ext cx="2004968" cy="1879134"/>
            <a:chOff x="2474753" y="774342"/>
            <a:chExt cx="2004968" cy="1879134"/>
          </a:xfrm>
        </p:grpSpPr>
        <p:sp>
          <p:nvSpPr>
            <p:cNvPr id="68" name="Heart 67">
              <a:extLst>
                <a:ext uri="{FF2B5EF4-FFF2-40B4-BE49-F238E27FC236}">
                  <a16:creationId xmlns:a16="http://schemas.microsoft.com/office/drawing/2014/main" id="{3D2FB731-95FD-484E-9B3A-49B669D098D3}"/>
                </a:ext>
              </a:extLst>
            </p:cNvPr>
            <p:cNvSpPr/>
            <p:nvPr/>
          </p:nvSpPr>
          <p:spPr>
            <a:xfrm>
              <a:off x="2474753" y="774342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2C23A8E-F84E-477E-A0B2-3FE925426982}"/>
                </a:ext>
              </a:extLst>
            </p:cNvPr>
            <p:cNvSpPr txBox="1"/>
            <p:nvPr/>
          </p:nvSpPr>
          <p:spPr>
            <a:xfrm>
              <a:off x="2766557" y="1241569"/>
              <a:ext cx="138466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1 </a:t>
              </a:r>
              <a:r>
                <a:rPr lang="ar-JO" sz="28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يوحنا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1: 6 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8CB156E-9628-495C-9B30-86E952E680B1}"/>
              </a:ext>
            </a:extLst>
          </p:cNvPr>
          <p:cNvGrpSpPr/>
          <p:nvPr/>
        </p:nvGrpSpPr>
        <p:grpSpPr>
          <a:xfrm>
            <a:off x="4697135" y="774342"/>
            <a:ext cx="2004968" cy="1879134"/>
            <a:chOff x="4697135" y="774342"/>
            <a:chExt cx="2004968" cy="1879134"/>
          </a:xfrm>
        </p:grpSpPr>
        <p:sp>
          <p:nvSpPr>
            <p:cNvPr id="71" name="Heart 70">
              <a:extLst>
                <a:ext uri="{FF2B5EF4-FFF2-40B4-BE49-F238E27FC236}">
                  <a16:creationId xmlns:a16="http://schemas.microsoft.com/office/drawing/2014/main" id="{CB6F9140-673C-4384-9B37-3B050A70800F}"/>
                </a:ext>
              </a:extLst>
            </p:cNvPr>
            <p:cNvSpPr/>
            <p:nvPr/>
          </p:nvSpPr>
          <p:spPr>
            <a:xfrm>
              <a:off x="4697135" y="774342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FA4E880-5D7F-4100-B11E-6673EDBFE1CD}"/>
                </a:ext>
              </a:extLst>
            </p:cNvPr>
            <p:cNvSpPr txBox="1"/>
            <p:nvPr/>
          </p:nvSpPr>
          <p:spPr>
            <a:xfrm>
              <a:off x="5003436" y="1236854"/>
              <a:ext cx="139235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1 </a:t>
              </a:r>
              <a:r>
                <a:rPr lang="ar-JO" sz="28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يوحنا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1: 7 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4895FA-F044-4563-8985-9FA12B2DC636}"/>
              </a:ext>
            </a:extLst>
          </p:cNvPr>
          <p:cNvGrpSpPr/>
          <p:nvPr/>
        </p:nvGrpSpPr>
        <p:grpSpPr>
          <a:xfrm>
            <a:off x="6788449" y="774342"/>
            <a:ext cx="2304645" cy="1879134"/>
            <a:chOff x="6788449" y="774342"/>
            <a:chExt cx="2304645" cy="1879134"/>
          </a:xfrm>
        </p:grpSpPr>
        <p:sp>
          <p:nvSpPr>
            <p:cNvPr id="74" name="Heart 73">
              <a:extLst>
                <a:ext uri="{FF2B5EF4-FFF2-40B4-BE49-F238E27FC236}">
                  <a16:creationId xmlns:a16="http://schemas.microsoft.com/office/drawing/2014/main" id="{82298C6B-9F8E-4303-AD0E-875CC647420C}"/>
                </a:ext>
              </a:extLst>
            </p:cNvPr>
            <p:cNvSpPr/>
            <p:nvPr/>
          </p:nvSpPr>
          <p:spPr>
            <a:xfrm>
              <a:off x="6930004" y="774342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94D75D6-FBBD-482F-92D8-15D384168B00}"/>
                </a:ext>
              </a:extLst>
            </p:cNvPr>
            <p:cNvSpPr txBox="1"/>
            <p:nvPr/>
          </p:nvSpPr>
          <p:spPr>
            <a:xfrm>
              <a:off x="6788449" y="1203569"/>
              <a:ext cx="230464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1 </a:t>
              </a:r>
              <a:r>
                <a:rPr lang="ar-JO" sz="28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يوحنا</a:t>
              </a:r>
            </a:p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2: 3-5</a:t>
              </a:r>
            </a:p>
            <a:p>
              <a:pPr algn="ctr"/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593BDE3-66E1-48A4-A730-DF3B23ED3135}"/>
              </a:ext>
            </a:extLst>
          </p:cNvPr>
          <p:cNvGrpSpPr/>
          <p:nvPr/>
        </p:nvGrpSpPr>
        <p:grpSpPr>
          <a:xfrm>
            <a:off x="252371" y="2797489"/>
            <a:ext cx="2004968" cy="1879134"/>
            <a:chOff x="252371" y="2797489"/>
            <a:chExt cx="2004968" cy="1879134"/>
          </a:xfrm>
        </p:grpSpPr>
        <p:sp>
          <p:nvSpPr>
            <p:cNvPr id="77" name="Heart 76">
              <a:extLst>
                <a:ext uri="{FF2B5EF4-FFF2-40B4-BE49-F238E27FC236}">
                  <a16:creationId xmlns:a16="http://schemas.microsoft.com/office/drawing/2014/main" id="{E1219F88-2137-4C5F-A41F-95255A905048}"/>
                </a:ext>
              </a:extLst>
            </p:cNvPr>
            <p:cNvSpPr/>
            <p:nvPr/>
          </p:nvSpPr>
          <p:spPr>
            <a:xfrm>
              <a:off x="252371" y="2797489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C2FD02D-B759-417F-AC61-FF829C4525EB}"/>
                </a:ext>
              </a:extLst>
            </p:cNvPr>
            <p:cNvSpPr txBox="1"/>
            <p:nvPr/>
          </p:nvSpPr>
          <p:spPr>
            <a:xfrm>
              <a:off x="388901" y="3287337"/>
              <a:ext cx="169275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1 </a:t>
              </a:r>
              <a:r>
                <a:rPr lang="ar-JO" sz="2800" b="1" dirty="0" err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كورنثوس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3: 1-4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438D367-5F0D-47C9-96F7-159404C69DA5}"/>
              </a:ext>
            </a:extLst>
          </p:cNvPr>
          <p:cNvGrpSpPr/>
          <p:nvPr/>
        </p:nvGrpSpPr>
        <p:grpSpPr>
          <a:xfrm>
            <a:off x="2474753" y="2797489"/>
            <a:ext cx="2004968" cy="1879134"/>
            <a:chOff x="2474753" y="2797489"/>
            <a:chExt cx="2004968" cy="1879134"/>
          </a:xfrm>
        </p:grpSpPr>
        <p:sp>
          <p:nvSpPr>
            <p:cNvPr id="80" name="Heart 79">
              <a:extLst>
                <a:ext uri="{FF2B5EF4-FFF2-40B4-BE49-F238E27FC236}">
                  <a16:creationId xmlns:a16="http://schemas.microsoft.com/office/drawing/2014/main" id="{CD2FA9C8-5D63-4057-BB31-0051CDC57047}"/>
                </a:ext>
              </a:extLst>
            </p:cNvPr>
            <p:cNvSpPr/>
            <p:nvPr/>
          </p:nvSpPr>
          <p:spPr>
            <a:xfrm>
              <a:off x="2474753" y="2797489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B3F105B-E1D6-4484-A592-B718391FC6F2}"/>
                </a:ext>
              </a:extLst>
            </p:cNvPr>
            <p:cNvSpPr txBox="1"/>
            <p:nvPr/>
          </p:nvSpPr>
          <p:spPr>
            <a:xfrm>
              <a:off x="2722440" y="3289121"/>
              <a:ext cx="15361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المزمور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66: 18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C3173AE-34F3-46AF-8CDB-93D5425626AD}"/>
              </a:ext>
            </a:extLst>
          </p:cNvPr>
          <p:cNvGrpSpPr/>
          <p:nvPr/>
        </p:nvGrpSpPr>
        <p:grpSpPr>
          <a:xfrm>
            <a:off x="4697135" y="2797489"/>
            <a:ext cx="2004968" cy="1879134"/>
            <a:chOff x="4697135" y="2797489"/>
            <a:chExt cx="2004968" cy="1879134"/>
          </a:xfrm>
        </p:grpSpPr>
        <p:sp>
          <p:nvSpPr>
            <p:cNvPr id="83" name="Heart 82">
              <a:extLst>
                <a:ext uri="{FF2B5EF4-FFF2-40B4-BE49-F238E27FC236}">
                  <a16:creationId xmlns:a16="http://schemas.microsoft.com/office/drawing/2014/main" id="{81F6992B-DBF9-4581-A6BC-6732518BE9A8}"/>
                </a:ext>
              </a:extLst>
            </p:cNvPr>
            <p:cNvSpPr/>
            <p:nvPr/>
          </p:nvSpPr>
          <p:spPr>
            <a:xfrm>
              <a:off x="4697135" y="2797489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15A25D7-DC85-4941-A38B-FBF5D6B237E9}"/>
                </a:ext>
              </a:extLst>
            </p:cNvPr>
            <p:cNvSpPr txBox="1"/>
            <p:nvPr/>
          </p:nvSpPr>
          <p:spPr>
            <a:xfrm>
              <a:off x="4888071" y="3301464"/>
              <a:ext cx="16230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1 </a:t>
              </a:r>
              <a:r>
                <a:rPr lang="ar-JO" sz="2800" b="1" dirty="0" err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كورنثوس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9: 24-27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DED42C3-F496-4ACB-8730-B602997A2B71}"/>
              </a:ext>
            </a:extLst>
          </p:cNvPr>
          <p:cNvGrpSpPr/>
          <p:nvPr/>
        </p:nvGrpSpPr>
        <p:grpSpPr>
          <a:xfrm>
            <a:off x="6930004" y="2797489"/>
            <a:ext cx="2004968" cy="1879134"/>
            <a:chOff x="6930004" y="2797489"/>
            <a:chExt cx="2004968" cy="1879134"/>
          </a:xfrm>
        </p:grpSpPr>
        <p:sp>
          <p:nvSpPr>
            <p:cNvPr id="86" name="Heart 85">
              <a:extLst>
                <a:ext uri="{FF2B5EF4-FFF2-40B4-BE49-F238E27FC236}">
                  <a16:creationId xmlns:a16="http://schemas.microsoft.com/office/drawing/2014/main" id="{501096D3-A22C-4120-8A10-B68A1A22A2EF}"/>
                </a:ext>
              </a:extLst>
            </p:cNvPr>
            <p:cNvSpPr/>
            <p:nvPr/>
          </p:nvSpPr>
          <p:spPr>
            <a:xfrm>
              <a:off x="6930004" y="2797489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61996C9-8314-4966-A24D-582F57DEFCCD}"/>
                </a:ext>
              </a:extLst>
            </p:cNvPr>
            <p:cNvSpPr txBox="1"/>
            <p:nvPr/>
          </p:nvSpPr>
          <p:spPr>
            <a:xfrm>
              <a:off x="7164409" y="3289121"/>
              <a:ext cx="15361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8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أمثال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28: 13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4511010-7453-4A40-ADB2-4B7AC1521934}"/>
              </a:ext>
            </a:extLst>
          </p:cNvPr>
          <p:cNvGrpSpPr/>
          <p:nvPr/>
        </p:nvGrpSpPr>
        <p:grpSpPr>
          <a:xfrm>
            <a:off x="252371" y="4827625"/>
            <a:ext cx="2004968" cy="1879134"/>
            <a:chOff x="252371" y="4827625"/>
            <a:chExt cx="2004968" cy="1879134"/>
          </a:xfrm>
        </p:grpSpPr>
        <p:sp>
          <p:nvSpPr>
            <p:cNvPr id="89" name="Heart 88">
              <a:extLst>
                <a:ext uri="{FF2B5EF4-FFF2-40B4-BE49-F238E27FC236}">
                  <a16:creationId xmlns:a16="http://schemas.microsoft.com/office/drawing/2014/main" id="{F28593CE-7ACC-416B-8289-BEBBC46B3ED3}"/>
                </a:ext>
              </a:extLst>
            </p:cNvPr>
            <p:cNvSpPr/>
            <p:nvPr/>
          </p:nvSpPr>
          <p:spPr>
            <a:xfrm>
              <a:off x="252371" y="4827625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FFB03EA-7DC8-42E1-ABE3-99430267EE47}"/>
                </a:ext>
              </a:extLst>
            </p:cNvPr>
            <p:cNvSpPr txBox="1"/>
            <p:nvPr/>
          </p:nvSpPr>
          <p:spPr>
            <a:xfrm>
              <a:off x="437835" y="5305944"/>
              <a:ext cx="163402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1 </a:t>
              </a:r>
              <a:r>
                <a:rPr lang="ar-JO" sz="2800" b="1" dirty="0" err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كورنثوس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11: 30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BE93D293-66EC-4968-AAA7-2704C4151EB4}"/>
              </a:ext>
            </a:extLst>
          </p:cNvPr>
          <p:cNvGrpSpPr/>
          <p:nvPr/>
        </p:nvGrpSpPr>
        <p:grpSpPr>
          <a:xfrm>
            <a:off x="2474753" y="4827625"/>
            <a:ext cx="2004968" cy="1879134"/>
            <a:chOff x="2474753" y="4827625"/>
            <a:chExt cx="2004968" cy="1879134"/>
          </a:xfrm>
        </p:grpSpPr>
        <p:sp>
          <p:nvSpPr>
            <p:cNvPr id="92" name="Heart 91">
              <a:extLst>
                <a:ext uri="{FF2B5EF4-FFF2-40B4-BE49-F238E27FC236}">
                  <a16:creationId xmlns:a16="http://schemas.microsoft.com/office/drawing/2014/main" id="{CA9368A0-C84A-4967-8C4A-53B34273F3EA}"/>
                </a:ext>
              </a:extLst>
            </p:cNvPr>
            <p:cNvSpPr/>
            <p:nvPr/>
          </p:nvSpPr>
          <p:spPr>
            <a:xfrm>
              <a:off x="2474753" y="4827625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D5C9B0A-37B7-4E67-8C8B-97CB812C27A2}"/>
                </a:ext>
              </a:extLst>
            </p:cNvPr>
            <p:cNvSpPr txBox="1"/>
            <p:nvPr/>
          </p:nvSpPr>
          <p:spPr>
            <a:xfrm>
              <a:off x="2722440" y="5342332"/>
              <a:ext cx="153615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1 </a:t>
              </a:r>
              <a:r>
                <a:rPr lang="ar-JO" sz="28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يوحنا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b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</a:b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5: 16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7A9ECB2-68FF-4C9E-AA8B-100F20EB05F0}"/>
              </a:ext>
            </a:extLst>
          </p:cNvPr>
          <p:cNvGrpSpPr/>
          <p:nvPr/>
        </p:nvGrpSpPr>
        <p:grpSpPr>
          <a:xfrm>
            <a:off x="4697135" y="4827625"/>
            <a:ext cx="2004968" cy="1879134"/>
            <a:chOff x="4697135" y="4827625"/>
            <a:chExt cx="2004968" cy="1879134"/>
          </a:xfrm>
        </p:grpSpPr>
        <p:sp>
          <p:nvSpPr>
            <p:cNvPr id="95" name="Heart 94">
              <a:extLst>
                <a:ext uri="{FF2B5EF4-FFF2-40B4-BE49-F238E27FC236}">
                  <a16:creationId xmlns:a16="http://schemas.microsoft.com/office/drawing/2014/main" id="{4ADA679F-704C-47F7-8169-9F9097820B55}"/>
                </a:ext>
              </a:extLst>
            </p:cNvPr>
            <p:cNvSpPr/>
            <p:nvPr/>
          </p:nvSpPr>
          <p:spPr>
            <a:xfrm>
              <a:off x="4697135" y="4827625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8F988EC-20A9-4FA1-B106-BC97746E40FA}"/>
                </a:ext>
              </a:extLst>
            </p:cNvPr>
            <p:cNvSpPr txBox="1"/>
            <p:nvPr/>
          </p:nvSpPr>
          <p:spPr>
            <a:xfrm>
              <a:off x="4814334" y="5342333"/>
              <a:ext cx="1770563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ar-JO" sz="28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تيموثاوس 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4: 2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139DC96-ED6B-4E03-BCF6-ECB6D5DB9C65}"/>
              </a:ext>
            </a:extLst>
          </p:cNvPr>
          <p:cNvGrpSpPr/>
          <p:nvPr/>
        </p:nvGrpSpPr>
        <p:grpSpPr>
          <a:xfrm>
            <a:off x="6930004" y="4827625"/>
            <a:ext cx="2004968" cy="1879134"/>
            <a:chOff x="6930004" y="4827625"/>
            <a:chExt cx="2004968" cy="1879134"/>
          </a:xfrm>
        </p:grpSpPr>
        <p:sp>
          <p:nvSpPr>
            <p:cNvPr id="98" name="Heart 97">
              <a:extLst>
                <a:ext uri="{FF2B5EF4-FFF2-40B4-BE49-F238E27FC236}">
                  <a16:creationId xmlns:a16="http://schemas.microsoft.com/office/drawing/2014/main" id="{B31DFEC0-8417-437B-B0DE-8A5180231E94}"/>
                </a:ext>
              </a:extLst>
            </p:cNvPr>
            <p:cNvSpPr/>
            <p:nvPr/>
          </p:nvSpPr>
          <p:spPr>
            <a:xfrm>
              <a:off x="6930004" y="4827625"/>
              <a:ext cx="2004968" cy="1879134"/>
            </a:xfrm>
            <a:prstGeom prst="hear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4AB572E-59C9-49C8-8E3E-98D4A3F03D7C}"/>
                </a:ext>
              </a:extLst>
            </p:cNvPr>
            <p:cNvSpPr txBox="1"/>
            <p:nvPr/>
          </p:nvSpPr>
          <p:spPr>
            <a:xfrm>
              <a:off x="7139032" y="5325555"/>
              <a:ext cx="16034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2 </a:t>
              </a:r>
              <a:r>
                <a:rPr lang="ar-JO" sz="2800" b="1" dirty="0" err="1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كورنثوس</a:t>
              </a:r>
              <a:r>
                <a:rPr lang="ar-JO" sz="2400" b="1" dirty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omic Sans MS" panose="030F0702030302020204" pitchFamily="66" charset="0"/>
                </a:rPr>
                <a:t> 5: 10</a:t>
              </a:r>
              <a:endPara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83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6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30463-71F2-4168-A743-9FAE446AF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6" y="161925"/>
            <a:ext cx="4083078" cy="655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Picture 18" descr="A person standing on a beach&#10;&#10;Description generated with very high confidence">
            <a:extLst>
              <a:ext uri="{FF2B5EF4-FFF2-40B4-BE49-F238E27FC236}">
                <a16:creationId xmlns:a16="http://schemas.microsoft.com/office/drawing/2014/main" id="{539D9174-5F1F-43DA-A78C-3E844A2267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2" r="11153"/>
          <a:stretch/>
        </p:blipFill>
        <p:spPr>
          <a:xfrm>
            <a:off x="4396957" y="161925"/>
            <a:ext cx="4630306" cy="6553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4FECB85F-BA43-4D77-AA8D-05AD8BB00713}"/>
              </a:ext>
            </a:extLst>
          </p:cNvPr>
          <p:cNvSpPr txBox="1"/>
          <p:nvPr/>
        </p:nvSpPr>
        <p:spPr>
          <a:xfrm>
            <a:off x="889226" y="5980081"/>
            <a:ext cx="235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"اعترف"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9A9F8C8C-1246-41DF-9BCC-7FED0D7CAA20}"/>
              </a:ext>
            </a:extLst>
          </p:cNvPr>
          <p:cNvSpPr txBox="1"/>
          <p:nvPr/>
        </p:nvSpPr>
        <p:spPr>
          <a:xfrm>
            <a:off x="5629968" y="5980081"/>
            <a:ext cx="235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"آمن"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9ABA37-BAF3-46B2-84C6-BE2C6CE76551}"/>
              </a:ext>
            </a:extLst>
          </p:cNvPr>
          <p:cNvGrpSpPr/>
          <p:nvPr/>
        </p:nvGrpSpPr>
        <p:grpSpPr>
          <a:xfrm>
            <a:off x="-66677" y="-1"/>
            <a:ext cx="4371268" cy="6855395"/>
            <a:chOff x="-66677" y="-1"/>
            <a:chExt cx="4371268" cy="6855395"/>
          </a:xfrm>
        </p:grpSpPr>
        <p:pic>
          <p:nvPicPr>
            <p:cNvPr id="7" name="Picture 6" descr="A picture containing hedgehog, outdoor&#10;&#10;Description generated with very high confidence">
              <a:extLst>
                <a:ext uri="{FF2B5EF4-FFF2-40B4-BE49-F238E27FC236}">
                  <a16:creationId xmlns:a16="http://schemas.microsoft.com/office/drawing/2014/main" id="{AA652114-2FFD-41FB-8A66-A67AF7BAB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1" t="-154" b="52621"/>
            <a:stretch/>
          </p:blipFill>
          <p:spPr>
            <a:xfrm rot="16200000">
              <a:off x="-1308741" y="1242063"/>
              <a:ext cx="6855395" cy="4371268"/>
            </a:xfrm>
            <a:prstGeom prst="rect">
              <a:avLst/>
            </a:prstGeom>
          </p:spPr>
        </p:pic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07D40FCE-DD3F-4E56-91B3-9F85075B9184}"/>
                </a:ext>
              </a:extLst>
            </p:cNvPr>
            <p:cNvSpPr txBox="1"/>
            <p:nvPr/>
          </p:nvSpPr>
          <p:spPr>
            <a:xfrm>
              <a:off x="522887" y="4969234"/>
              <a:ext cx="23592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JO" sz="3200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520700">
                      <a:schemeClr val="bg1"/>
                    </a:glow>
                    <a:reflection blurRad="12700" stA="28000" endPos="45000" dist="1000" dir="5400000" sy="-100000" algn="bl" rotWithShape="0"/>
                  </a:effectLst>
                  <a:latin typeface="Comic Sans MS" panose="030F0702030302020204" pitchFamily="66" charset="0"/>
                </a:rPr>
                <a:t>للمؤمن</a:t>
              </a:r>
              <a:endParaRPr lang="en-US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520700">
                    <a:schemeClr val="bg1"/>
                  </a:glow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25D07AD-82F8-43C7-AB6F-441B84EE5984}"/>
              </a:ext>
            </a:extLst>
          </p:cNvPr>
          <p:cNvGrpSpPr/>
          <p:nvPr/>
        </p:nvGrpSpPr>
        <p:grpSpPr>
          <a:xfrm>
            <a:off x="4304592" y="2603"/>
            <a:ext cx="4839408" cy="6855395"/>
            <a:chOff x="4304592" y="2603"/>
            <a:chExt cx="4827402" cy="6855395"/>
          </a:xfrm>
        </p:grpSpPr>
        <p:pic>
          <p:nvPicPr>
            <p:cNvPr id="10" name="Picture 9" descr="A picture containing hedgehog, outdoor&#10;&#10;Description generated with very high confidence">
              <a:extLst>
                <a:ext uri="{FF2B5EF4-FFF2-40B4-BE49-F238E27FC236}">
                  <a16:creationId xmlns:a16="http://schemas.microsoft.com/office/drawing/2014/main" id="{BBF64065-408D-406B-924B-436B1B143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1" t="47508"/>
            <a:stretch/>
          </p:blipFill>
          <p:spPr>
            <a:xfrm rot="16200000">
              <a:off x="3290595" y="1016600"/>
              <a:ext cx="6855395" cy="4827402"/>
            </a:xfrm>
            <a:prstGeom prst="rect">
              <a:avLst/>
            </a:prstGeom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46728713-0D11-4083-9D7D-96F1FA10A4F4}"/>
                </a:ext>
              </a:extLst>
            </p:cNvPr>
            <p:cNvSpPr txBox="1"/>
            <p:nvPr/>
          </p:nvSpPr>
          <p:spPr>
            <a:xfrm>
              <a:off x="5533216" y="4969234"/>
              <a:ext cx="3058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JO" sz="3200" b="1" cap="all" dirty="0">
                  <a:ln w="9000" cmpd="sng">
                    <a:solidFill>
                      <a:schemeClr val="tx1"/>
                    </a:solidFill>
                    <a:prstDash val="solid"/>
                  </a:ln>
                  <a:solidFill>
                    <a:srgbClr val="C00000"/>
                  </a:solidFill>
                  <a:effectLst>
                    <a:glow rad="520700">
                      <a:schemeClr val="bg1"/>
                    </a:glow>
                    <a:reflection blurRad="12700" stA="28000" endPos="45000" dist="1000" dir="5400000" sy="-100000" algn="bl" rotWithShape="0"/>
                  </a:effectLst>
                  <a:latin typeface="Comic Sans MS" panose="030F0702030302020204" pitchFamily="66" charset="0"/>
                </a:rPr>
                <a:t>لغير المؤمن</a:t>
              </a:r>
              <a:endParaRPr lang="en-US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520700">
                    <a:schemeClr val="bg1"/>
                  </a:glow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854908-0821-4E53-9801-A19AB5AC6B81}"/>
              </a:ext>
            </a:extLst>
          </p:cNvPr>
          <p:cNvSpPr txBox="1"/>
          <p:nvPr/>
        </p:nvSpPr>
        <p:spPr>
          <a:xfrm>
            <a:off x="1499644" y="923832"/>
            <a:ext cx="6144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2800" b="1" dirty="0">
                <a:effectLst>
                  <a:glow rad="495300">
                    <a:schemeClr val="bg1">
                      <a:alpha val="97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كلاهما تؤثران على علاقتك بالله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B40EA183-CBF1-4D46-9370-DC060F30DCE2}"/>
              </a:ext>
            </a:extLst>
          </p:cNvPr>
          <p:cNvSpPr txBox="1"/>
          <p:nvPr/>
        </p:nvSpPr>
        <p:spPr>
          <a:xfrm>
            <a:off x="683545" y="339057"/>
            <a:ext cx="81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glow rad="520700">
                    <a:schemeClr val="bg1"/>
                  </a:glow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أهم كلمتان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glow rad="520700">
                  <a:schemeClr val="bg1"/>
                </a:glow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18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earing a black shirt&#10;&#10;Description generated with high confidence">
            <a:extLst>
              <a:ext uri="{FF2B5EF4-FFF2-40B4-BE49-F238E27FC236}">
                <a16:creationId xmlns:a16="http://schemas.microsoft.com/office/drawing/2014/main" id="{3AF7A981-2CB3-4BDD-AF0D-CB071A241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r="4037"/>
          <a:stretch/>
        </p:blipFill>
        <p:spPr>
          <a:xfrm>
            <a:off x="218114" y="215601"/>
            <a:ext cx="8745872" cy="64872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E381B2-9F9C-4BDD-8F98-39FC6096F307}"/>
              </a:ext>
            </a:extLst>
          </p:cNvPr>
          <p:cNvSpPr txBox="1"/>
          <p:nvPr/>
        </p:nvSpPr>
        <p:spPr>
          <a:xfrm>
            <a:off x="1056951" y="4513404"/>
            <a:ext cx="6576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AutoNum type="arabicPeriod"/>
            </a:pP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أن تتفق مع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ما يقول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الله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حول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ما فكرت في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ه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أو فعلته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82CD87A3-911C-4384-9E95-EC76D3068C82}"/>
              </a:ext>
            </a:extLst>
          </p:cNvPr>
          <p:cNvSpPr txBox="1"/>
          <p:nvPr/>
        </p:nvSpPr>
        <p:spPr>
          <a:xfrm>
            <a:off x="480698" y="315699"/>
            <a:ext cx="81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تعريف الاعتراف؟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98884-2361-49E2-A9CA-D1CAAC936289}"/>
              </a:ext>
            </a:extLst>
          </p:cNvPr>
          <p:cNvSpPr txBox="1"/>
          <p:nvPr/>
        </p:nvSpPr>
        <p:spPr>
          <a:xfrm>
            <a:off x="1098896" y="5040915"/>
            <a:ext cx="6491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2</a:t>
            </a:r>
            <a:r>
              <a:rPr lang="ar-JO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.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أن تأسف على الخطية وتتوب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C7B6A5-537D-46AD-B96C-757101ADDDFF}"/>
              </a:ext>
            </a:extLst>
          </p:cNvPr>
          <p:cNvSpPr txBox="1"/>
          <p:nvPr/>
        </p:nvSpPr>
        <p:spPr>
          <a:xfrm>
            <a:off x="1416855" y="5586385"/>
            <a:ext cx="617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3</a:t>
            </a:r>
            <a:r>
              <a:rPr lang="ar-JO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.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أن تطلب من الله أن يغفر لك وأن يساعدك على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عدم اقترافها مرة أخرى</a:t>
            </a:r>
            <a:endParaRPr lang="en-US" sz="2800" b="1" dirty="0">
              <a:effectLst>
                <a:glow rad="228600">
                  <a:schemeClr val="bg1">
                    <a:alpha val="4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623D6C-4BFD-4348-9457-E4516AA64405}"/>
              </a:ext>
            </a:extLst>
          </p:cNvPr>
          <p:cNvGrpSpPr/>
          <p:nvPr/>
        </p:nvGrpSpPr>
        <p:grpSpPr>
          <a:xfrm>
            <a:off x="4823560" y="3259861"/>
            <a:ext cx="4395809" cy="3675041"/>
            <a:chOff x="1670121" y="1619322"/>
            <a:chExt cx="5768470" cy="4165257"/>
          </a:xfrm>
        </p:grpSpPr>
        <p:pic>
          <p:nvPicPr>
            <p:cNvPr id="18" name="Picture 17" descr="A close up of a person&#10;&#10;Description generated with high confidence">
              <a:extLst>
                <a:ext uri="{FF2B5EF4-FFF2-40B4-BE49-F238E27FC236}">
                  <a16:creationId xmlns:a16="http://schemas.microsoft.com/office/drawing/2014/main" id="{604307A3-B839-43B8-A6E4-E5EB1D8A2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51" b="95787" l="7778" r="97778">
                          <a14:foregroundMark x1="39111" y1="78933" x2="79556" y2="95787"/>
                          <a14:foregroundMark x1="97778" y1="63483" x2="89111" y2="63202"/>
                          <a14:foregroundMark x1="89111" y1="63202" x2="88000" y2="62360"/>
                          <a14:foregroundMark x1="80667" y1="26966" x2="80667" y2="26966"/>
                          <a14:foregroundMark x1="80889" y1="25281" x2="80889" y2="25281"/>
                          <a14:foregroundMark x1="12222" y1="74438" x2="13111" y2="75000"/>
                          <a14:foregroundMark x1="7778" y1="71629" x2="8222" y2="716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3" t="13768"/>
            <a:stretch/>
          </p:blipFill>
          <p:spPr>
            <a:xfrm>
              <a:off x="1670121" y="1619322"/>
              <a:ext cx="5768470" cy="4165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CF5B63D-2C6C-42CA-AC77-765E06F78F8D}"/>
                </a:ext>
              </a:extLst>
            </p:cNvPr>
            <p:cNvSpPr/>
            <p:nvPr/>
          </p:nvSpPr>
          <p:spPr>
            <a:xfrm>
              <a:off x="2072557" y="1928643"/>
              <a:ext cx="3846376" cy="2332408"/>
            </a:xfrm>
            <a:prstGeom prst="roundRect">
              <a:avLst/>
            </a:prstGeom>
            <a:gradFill flip="none" rotWithShape="1">
              <a:gsLst>
                <a:gs pos="0">
                  <a:srgbClr val="336699">
                    <a:shade val="30000"/>
                    <a:satMod val="115000"/>
                  </a:srgbClr>
                </a:gs>
                <a:gs pos="50000">
                  <a:srgbClr val="336699">
                    <a:shade val="67500"/>
                    <a:satMod val="115000"/>
                  </a:srgbClr>
                </a:gs>
                <a:gs pos="100000">
                  <a:srgbClr val="33669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33923C3-1AFC-4BF3-BE19-031099DB5BEC}"/>
              </a:ext>
            </a:extLst>
          </p:cNvPr>
          <p:cNvSpPr txBox="1"/>
          <p:nvPr/>
        </p:nvSpPr>
        <p:spPr>
          <a:xfrm>
            <a:off x="5055762" y="3678709"/>
            <a:ext cx="308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"الاعتراف"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7AE109-8908-4B0D-858A-9CB12CBCD818}"/>
              </a:ext>
            </a:extLst>
          </p:cNvPr>
          <p:cNvSpPr txBox="1"/>
          <p:nvPr/>
        </p:nvSpPr>
        <p:spPr>
          <a:xfrm flipH="1">
            <a:off x="5281528" y="4221968"/>
            <a:ext cx="2628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  <a:sym typeface="Wingdings 3" panose="05040102010807070707" pitchFamily="18" charset="2"/>
              </a:rPr>
              <a:t>يتفق مع؛ يقول نفس الشيء</a:t>
            </a:r>
            <a:endParaRPr lang="en-US" sz="3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895486E-BD0A-4E2D-AA4F-0B7E6423A8BF}"/>
              </a:ext>
            </a:extLst>
          </p:cNvPr>
          <p:cNvGrpSpPr/>
          <p:nvPr/>
        </p:nvGrpSpPr>
        <p:grpSpPr>
          <a:xfrm rot="21040956">
            <a:off x="-175649" y="967439"/>
            <a:ext cx="2709344" cy="1309364"/>
            <a:chOff x="-38916" y="1950205"/>
            <a:chExt cx="2709344" cy="130936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8E52EAC-14FC-4052-AD44-9F76C4413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229" b="62382" l="889" r="45111">
                          <a14:foregroundMark x1="6444" y1="52978" x2="1333" y2="57994"/>
                          <a14:foregroundMark x1="20222" y1="38558" x2="44667" y2="57367"/>
                          <a14:foregroundMark x1="44000" y1="36991" x2="15556" y2="56113"/>
                          <a14:foregroundMark x1="16667" y1="41379" x2="38000" y2="61442"/>
                          <a14:foregroundMark x1="38000" y1="61442" x2="38667" y2="61755"/>
                          <a14:foregroundMark x1="42889" y1="35110" x2="16222" y2="34796"/>
                          <a14:foregroundMark x1="17556" y1="33542" x2="45333" y2="34796"/>
                          <a14:foregroundMark x1="44667" y1="61442" x2="16222" y2="62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" t="38391" r="62089" b="36127"/>
            <a:stretch/>
          </p:blipFill>
          <p:spPr>
            <a:xfrm>
              <a:off x="-38916" y="1950205"/>
              <a:ext cx="2632105" cy="13093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A11B84-9F34-48A7-93DA-5130C8EE4EB2}"/>
                </a:ext>
              </a:extLst>
            </p:cNvPr>
            <p:cNvSpPr txBox="1"/>
            <p:nvPr/>
          </p:nvSpPr>
          <p:spPr>
            <a:xfrm>
              <a:off x="876750" y="2107335"/>
              <a:ext cx="179367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JO" sz="2400" b="1" dirty="0">
                  <a:effectLst/>
                  <a:latin typeface="Comic Sans MS" panose="030F0702030302020204" pitchFamily="66" charset="0"/>
                  <a:sym typeface="Wingdings" panose="05000000000000000000" pitchFamily="2" charset="2"/>
                </a:rPr>
                <a:t>1 </a:t>
              </a:r>
              <a:r>
                <a:rPr lang="ar-JO" sz="2800" b="1" dirty="0">
                  <a:effectLst/>
                  <a:latin typeface="Comic Sans MS" panose="030F0702030302020204" pitchFamily="66" charset="0"/>
                  <a:sym typeface="Wingdings" panose="05000000000000000000" pitchFamily="2" charset="2"/>
                </a:rPr>
                <a:t>يوحنا</a:t>
              </a:r>
              <a:r>
                <a:rPr lang="ar-JO" sz="2400" b="1" dirty="0">
                  <a:effectLst/>
                  <a:latin typeface="Comic Sans MS" panose="030F0702030302020204" pitchFamily="66" charset="0"/>
                  <a:sym typeface="Wingdings" panose="05000000000000000000" pitchFamily="2" charset="2"/>
                </a:rPr>
                <a:t> </a:t>
              </a:r>
              <a:br>
                <a:rPr lang="ar-JO" sz="2400" b="1" dirty="0">
                  <a:effectLst/>
                  <a:latin typeface="Comic Sans MS" panose="030F0702030302020204" pitchFamily="66" charset="0"/>
                  <a:sym typeface="Wingdings" panose="05000000000000000000" pitchFamily="2" charset="2"/>
                </a:rPr>
              </a:br>
              <a:r>
                <a:rPr lang="ar-JO" sz="2400" b="1" dirty="0">
                  <a:effectLst/>
                  <a:latin typeface="Comic Sans MS" panose="030F0702030302020204" pitchFamily="66" charset="0"/>
                  <a:sym typeface="Wingdings" panose="05000000000000000000" pitchFamily="2" charset="2"/>
                </a:rPr>
                <a:t>1: 9</a:t>
              </a:r>
              <a:endParaRPr lang="en-US" sz="2400" b="1" dirty="0">
                <a:effectLst/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1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  <p:bldP spid="17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EE2A99-E38A-43A2-BC86-DF7D9896B1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3"/>
          <a:stretch/>
        </p:blipFill>
        <p:spPr>
          <a:xfrm flipH="1" flipV="1">
            <a:off x="225904" y="176169"/>
            <a:ext cx="8712996" cy="64840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A1AA90E8-6EA8-4363-A916-D28F934F79A7}"/>
              </a:ext>
            </a:extLst>
          </p:cNvPr>
          <p:cNvSpPr txBox="1"/>
          <p:nvPr/>
        </p:nvSpPr>
        <p:spPr>
          <a:xfrm>
            <a:off x="911062" y="561857"/>
            <a:ext cx="737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86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آيات رئيسية عن الاعتراف بالخطية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86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D2C0D4-3E86-4120-A92E-EFEC5365DFFA}"/>
              </a:ext>
            </a:extLst>
          </p:cNvPr>
          <p:cNvGrpSpPr/>
          <p:nvPr/>
        </p:nvGrpSpPr>
        <p:grpSpPr>
          <a:xfrm>
            <a:off x="1351644" y="1501817"/>
            <a:ext cx="3411113" cy="3687088"/>
            <a:chOff x="2394495" y="1501817"/>
            <a:chExt cx="2615082" cy="36870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112538-CC82-44FC-B89D-F092FC367EC4}"/>
                </a:ext>
              </a:extLst>
            </p:cNvPr>
            <p:cNvSpPr txBox="1"/>
            <p:nvPr/>
          </p:nvSpPr>
          <p:spPr>
            <a:xfrm>
              <a:off x="2437222" y="1501817"/>
              <a:ext cx="2572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</a:t>
              </a:r>
              <a:r>
                <a:rPr lang="ar-JO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1 </a:t>
              </a:r>
              <a:r>
                <a:rPr lang="ar-JO" sz="28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يوحنا</a:t>
              </a:r>
              <a:r>
                <a:rPr lang="ar-JO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 1: 9 </a:t>
              </a:r>
              <a:endParaRPr lang="en-US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A97974-FEFE-4683-92AA-435EA68F3480}"/>
                </a:ext>
              </a:extLst>
            </p:cNvPr>
            <p:cNvSpPr txBox="1"/>
            <p:nvPr/>
          </p:nvSpPr>
          <p:spPr>
            <a:xfrm>
              <a:off x="2437222" y="2025037"/>
              <a:ext cx="2572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</a:t>
              </a:r>
              <a:r>
                <a:rPr lang="ar-JO" sz="28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المزمور</a:t>
              </a:r>
              <a:r>
                <a:rPr lang="ar-JO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 19: 12</a:t>
              </a:r>
              <a:endParaRPr lang="en-US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BCC726-AE84-4719-979E-DCF0DF70D849}"/>
                </a:ext>
              </a:extLst>
            </p:cNvPr>
            <p:cNvSpPr txBox="1"/>
            <p:nvPr/>
          </p:nvSpPr>
          <p:spPr>
            <a:xfrm>
              <a:off x="2437222" y="2560977"/>
              <a:ext cx="2572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</a:t>
              </a:r>
              <a:r>
                <a:rPr lang="ar-JO" sz="2800" b="1" dirty="0">
                  <a:latin typeface="Comic Sans MS" panose="030F0702030302020204" pitchFamily="66" charset="0"/>
                </a:rPr>
                <a:t>المزمور</a:t>
              </a:r>
              <a:r>
                <a:rPr lang="ar-JO" sz="2400" b="1" dirty="0">
                  <a:latin typeface="Comic Sans MS" panose="030F0702030302020204" pitchFamily="66" charset="0"/>
                </a:rPr>
                <a:t> 32: 5</a:t>
              </a:r>
              <a:endParaRPr lang="en-US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041B93-608B-4888-94BE-0016F16A17EF}"/>
                </a:ext>
              </a:extLst>
            </p:cNvPr>
            <p:cNvSpPr txBox="1"/>
            <p:nvPr/>
          </p:nvSpPr>
          <p:spPr>
            <a:xfrm>
              <a:off x="2437226" y="3090557"/>
              <a:ext cx="2572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</a:t>
              </a:r>
              <a:r>
                <a:rPr lang="ar-JO" sz="2800" b="1" dirty="0">
                  <a:latin typeface="Comic Sans MS" panose="030F0702030302020204" pitchFamily="66" charset="0"/>
                </a:rPr>
                <a:t>أمثال</a:t>
              </a:r>
              <a:r>
                <a:rPr lang="ar-JO" sz="2400" b="1" dirty="0">
                  <a:latin typeface="Comic Sans MS" panose="030F0702030302020204" pitchFamily="66" charset="0"/>
                </a:rPr>
                <a:t> 28: 13 </a:t>
              </a:r>
              <a:endParaRPr lang="en-US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AF9A21-BD3C-4E92-9B82-ED6FBE0946BE}"/>
                </a:ext>
              </a:extLst>
            </p:cNvPr>
            <p:cNvSpPr txBox="1"/>
            <p:nvPr/>
          </p:nvSpPr>
          <p:spPr>
            <a:xfrm>
              <a:off x="2437223" y="3620137"/>
              <a:ext cx="25723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</a:t>
              </a:r>
              <a:r>
                <a:rPr lang="ar-JO" sz="2800" b="1" dirty="0">
                  <a:latin typeface="Comic Sans MS" panose="030F0702030302020204" pitchFamily="66" charset="0"/>
                </a:rPr>
                <a:t>المزمور</a:t>
              </a:r>
              <a:r>
                <a:rPr lang="ar-JO" sz="2400" b="1" dirty="0">
                  <a:latin typeface="Comic Sans MS" panose="030F0702030302020204" pitchFamily="66" charset="0"/>
                </a:rPr>
                <a:t> 51: 2 </a:t>
              </a:r>
              <a:endParaRPr lang="en-US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9141DD-AA10-45ED-BE42-190A79D92DF0}"/>
                </a:ext>
              </a:extLst>
            </p:cNvPr>
            <p:cNvSpPr txBox="1"/>
            <p:nvPr/>
          </p:nvSpPr>
          <p:spPr>
            <a:xfrm>
              <a:off x="2394496" y="4143357"/>
              <a:ext cx="2615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</a:t>
              </a:r>
              <a:r>
                <a:rPr lang="ar-JO" sz="2800" b="1" dirty="0">
                  <a:latin typeface="Comic Sans MS" panose="030F0702030302020204" pitchFamily="66" charset="0"/>
                </a:rPr>
                <a:t>يعقوب</a:t>
              </a:r>
              <a:r>
                <a:rPr lang="ar-JO" sz="2400" b="1" dirty="0">
                  <a:latin typeface="Comic Sans MS" panose="030F0702030302020204" pitchFamily="66" charset="0"/>
                </a:rPr>
                <a:t> 4: 8 </a:t>
              </a:r>
              <a:endParaRPr lang="en-US" sz="2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991BD96-CF24-462E-909C-8CF5480471C8}"/>
                </a:ext>
              </a:extLst>
            </p:cNvPr>
            <p:cNvSpPr txBox="1"/>
            <p:nvPr/>
          </p:nvSpPr>
          <p:spPr>
            <a:xfrm>
              <a:off x="2394495" y="4665685"/>
              <a:ext cx="26150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2400" b="1" dirty="0">
                  <a:latin typeface="Comic Sans MS" panose="030F0702030302020204" pitchFamily="66" charset="0"/>
                  <a:sym typeface="Wingdings" panose="05000000000000000000" pitchFamily="2" charset="2"/>
                </a:rPr>
                <a:t></a:t>
              </a:r>
              <a:r>
                <a:rPr lang="ar-JO" sz="2800" b="1" dirty="0">
                  <a:latin typeface="Comic Sans MS" panose="030F0702030302020204" pitchFamily="66" charset="0"/>
                </a:rPr>
                <a:t>يعقوب</a:t>
              </a:r>
              <a:r>
                <a:rPr lang="ar-JO" sz="2400" b="1" dirty="0">
                  <a:latin typeface="Comic Sans MS" panose="030F0702030302020204" pitchFamily="66" charset="0"/>
                </a:rPr>
                <a:t> 5: 16</a:t>
              </a:r>
              <a:r>
                <a:rPr lang="ar-JO" sz="2800" b="1" dirty="0">
                  <a:latin typeface="Comic Sans MS" panose="030F0702030302020204" pitchFamily="66" charset="0"/>
                </a:rPr>
                <a:t>آ</a:t>
              </a:r>
              <a:r>
                <a:rPr lang="ar-JO" sz="2400" b="1" dirty="0">
                  <a:latin typeface="Comic Sans MS" panose="030F0702030302020204" pitchFamily="66" charset="0"/>
                </a:rPr>
                <a:t> </a:t>
              </a:r>
              <a:endParaRPr lang="en-US" sz="2400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EC11F53-D66A-4E12-A1D9-D4F7478F63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1" b="89815" l="8517" r="91325">
                        <a14:foregroundMark x1="91325" y1="32143" x2="91167" y2="34656"/>
                        <a14:foregroundMark x1="8517" y1="62434" x2="9148" y2="65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8193"/>
          <a:stretch/>
        </p:blipFill>
        <p:spPr>
          <a:xfrm>
            <a:off x="5501637" y="3628684"/>
            <a:ext cx="3203826" cy="2997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78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EC5672-6783-4AC9-AA07-E852DB50F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14" t="25521" r="33071" b="14932"/>
          <a:stretch/>
        </p:blipFill>
        <p:spPr>
          <a:xfrm flipH="1">
            <a:off x="22751" y="263651"/>
            <a:ext cx="9078071" cy="6593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F075D2-84B3-475D-96A8-75FC8A407860}"/>
              </a:ext>
            </a:extLst>
          </p:cNvPr>
          <p:cNvSpPr txBox="1"/>
          <p:nvPr/>
        </p:nvSpPr>
        <p:spPr>
          <a:xfrm>
            <a:off x="613829" y="90144"/>
            <a:ext cx="791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86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كيفية عمل الغفران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86000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47EEACBD-54A7-4157-B906-DB7598444B53}"/>
              </a:ext>
            </a:extLst>
          </p:cNvPr>
          <p:cNvSpPr/>
          <p:nvPr/>
        </p:nvSpPr>
        <p:spPr>
          <a:xfrm>
            <a:off x="3858348" y="1099856"/>
            <a:ext cx="2617366" cy="2480150"/>
          </a:xfrm>
          <a:prstGeom prst="hear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mpImg" descr="Scribble Smears Hand Drawn in Pencil Stock Vector - 31995719">
            <a:extLst>
              <a:ext uri="{FF2B5EF4-FFF2-40B4-BE49-F238E27FC236}">
                <a16:creationId xmlns:a16="http://schemas.microsoft.com/office/drawing/2014/main" id="{8CF158B5-0F3C-489A-9A99-A5781A4C127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6" r="62500" b="63607"/>
          <a:stretch/>
        </p:blipFill>
        <p:spPr bwMode="auto">
          <a:xfrm>
            <a:off x="4032993" y="1850965"/>
            <a:ext cx="714375" cy="52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mpImg" descr="Scribble Smears Hand Drawn in Pencil Stock Vector - 31995719">
            <a:extLst>
              <a:ext uri="{FF2B5EF4-FFF2-40B4-BE49-F238E27FC236}">
                <a16:creationId xmlns:a16="http://schemas.microsoft.com/office/drawing/2014/main" id="{82B375F0-B31C-4FB1-B1DD-18F16794F58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0" t="56477" b="27624"/>
          <a:stretch/>
        </p:blipFill>
        <p:spPr bwMode="auto">
          <a:xfrm>
            <a:off x="5234143" y="1679929"/>
            <a:ext cx="942977" cy="438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mpImg" descr="Scribble Smears Hand Drawn in Pencil Stock Vector - 31995719">
            <a:extLst>
              <a:ext uri="{FF2B5EF4-FFF2-40B4-BE49-F238E27FC236}">
                <a16:creationId xmlns:a16="http://schemas.microsoft.com/office/drawing/2014/main" id="{3486BCBA-C61E-4707-8BD4-4A152D95A521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89" b="52889" l="6222" r="90000">
                        <a14:foregroundMark x1="6444" y1="48000" x2="6444" y2="48000"/>
                        <a14:foregroundMark x1="87111" y1="48444" x2="87111" y2="48444"/>
                        <a14:foregroundMark x1="60000" y1="51778" x2="60000" y2="51778"/>
                        <a14:foregroundMark x1="37111" y1="52889" x2="37111" y2="5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204" b="45813"/>
          <a:stretch/>
        </p:blipFill>
        <p:spPr bwMode="auto">
          <a:xfrm rot="19512697">
            <a:off x="4652301" y="2463920"/>
            <a:ext cx="1617958" cy="39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7F14E02-A236-4C17-8127-7B7C9BB69D13}"/>
              </a:ext>
            </a:extLst>
          </p:cNvPr>
          <p:cNvSpPr txBox="1"/>
          <p:nvPr/>
        </p:nvSpPr>
        <p:spPr>
          <a:xfrm>
            <a:off x="4035072" y="3469087"/>
            <a:ext cx="4193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1. أن تتفق بأنها خطية 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68FEB8-D874-4DEB-8F01-EEAFB01CFF08}"/>
              </a:ext>
            </a:extLst>
          </p:cNvPr>
          <p:cNvSpPr txBox="1"/>
          <p:nvPr/>
        </p:nvSpPr>
        <p:spPr>
          <a:xfrm>
            <a:off x="3214406" y="4056327"/>
            <a:ext cx="5014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2. أن </a:t>
            </a:r>
            <a:r>
              <a:rPr lang="ar-SA" sz="2800" b="1" dirty="0"/>
              <a:t>تتأسف على اقتراف الخطية</a:t>
            </a:r>
            <a:br>
              <a:rPr lang="ar-SA" sz="2800" b="1" dirty="0"/>
            </a:br>
            <a:r>
              <a:rPr lang="ar-SA" sz="2800" b="1" dirty="0"/>
              <a:t>    و</a:t>
            </a:r>
            <a:r>
              <a:rPr lang="ar-SA" sz="2800" b="1" u="sng" dirty="0"/>
              <a:t>تتوب</a:t>
            </a:r>
            <a:r>
              <a:rPr lang="ar-SA" sz="2800" b="1" dirty="0"/>
              <a:t> عنها</a:t>
            </a:r>
            <a:endParaRPr 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CD8BDC-7394-46FF-8063-99454B6E3277}"/>
              </a:ext>
            </a:extLst>
          </p:cNvPr>
          <p:cNvSpPr txBox="1"/>
          <p:nvPr/>
        </p:nvSpPr>
        <p:spPr>
          <a:xfrm>
            <a:off x="3369096" y="5074454"/>
            <a:ext cx="4859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3. أن</a:t>
            </a:r>
            <a:r>
              <a:rPr lang="ar-SA" sz="2800" b="1" dirty="0"/>
              <a:t> تتطلب </a:t>
            </a:r>
            <a:r>
              <a:rPr lang="ar-JO" sz="2800" b="1" dirty="0"/>
              <a:t>من الله</a:t>
            </a:r>
            <a:r>
              <a:rPr lang="ar-SA" sz="2800" b="1" dirty="0"/>
              <a:t> الغفران والمساعدة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    </a:t>
            </a:r>
            <a:r>
              <a:rPr lang="ar-JO" sz="2800" b="1" dirty="0"/>
              <a:t>على عدم اقترافها مرة أخرى</a:t>
            </a:r>
            <a:endParaRPr lang="en-US" sz="2800" b="1" dirty="0"/>
          </a:p>
        </p:txBody>
      </p:sp>
      <p:pic>
        <p:nvPicPr>
          <p:cNvPr id="18" name="Picture 17" descr="A close up of a logo&#10;&#10;Description generated with high confidence">
            <a:extLst>
              <a:ext uri="{FF2B5EF4-FFF2-40B4-BE49-F238E27FC236}">
                <a16:creationId xmlns:a16="http://schemas.microsoft.com/office/drawing/2014/main" id="{9AC24E71-516E-4B6D-A14F-32673AC90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5778" r="94667">
                        <a14:foregroundMark x1="6222" y1="41333" x2="8000" y2="49333"/>
                        <a14:foregroundMark x1="94667" y1="46667" x2="897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31" y="753965"/>
            <a:ext cx="1611657" cy="1611657"/>
          </a:xfrm>
          <a:prstGeom prst="rect">
            <a:avLst/>
          </a:prstGeom>
          <a:scene3d>
            <a:camera prst="orthographicFront">
              <a:rot lat="126656" lon="1494988" rev="21327973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2371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C 0.00799 0.00811 0.01702 0.01598 0.02101 0.02593 C 0.02501 0.03704 0.02709 0.05 0.029 0.06297 C 0.03108 0.07593 0.029 0.08704 0.02709 0.09908 C 0.02501 0.10996 0.02205 0.122 0.01494 0.13195 C 0.00903 0.1419 -0.00104 0.15 -0.01198 0.15602 C -0.02205 0.16204 -0.03403 0.16598 -0.04601 0.16806 C -0.05798 0.16991 -0.06997 0.16991 -0.08108 0.16806 C -0.09306 0.16598 -0.104 0.16112 -0.11303 0.15301 C -0.12205 0.14607 -0.13004 0.13704 -0.13403 0.12593 C -0.13907 0.11598 -0.14098 0.10209 -0.14098 0.09098 C -0.14202 0.0801 -0.14098 0.0669 -0.13594 0.05602 C -0.13108 0.04607 -0.12205 0.03797 -0.11007 0.03403 C -0.09792 0.03102 -0.08594 0.03496 -0.07796 0.0419 C -0.07101 0.04908 -0.06598 0.05996 -0.06494 0.07292 C -0.06494 0.08612 -0.06598 0.09792 -0.07101 0.10811 C -0.07605 0.11806 -0.075 0.11991 -0.09497 0.13311 C -0.11303 0.147 -0.13108 0.14306 -0.14202 0.14399 C -0.15296 0.14399 -0.16198 0.14005 -0.17292 0.13612 C -0.18507 0.13102 -0.19497 0.122 -0.20209 0.11389 C -0.20903 0.10602 -0.21198 0.09607 -0.21598 0.0801 C -0.21893 0.06389 -0.21893 0.05602 -0.21893 0.04399 C -0.21893 0.03195 -0.21893 0.01991 -0.21893 0.00811 " pathEditMode="relative" rAng="0" ptsTypes="AAAAAAAAAAAAAAAAAAAAA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847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id="{5EFA54C6-348B-45B1-9698-E931CF265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10487" r="37021"/>
          <a:stretch/>
        </p:blipFill>
        <p:spPr>
          <a:xfrm>
            <a:off x="4705350" y="675426"/>
            <a:ext cx="4155037" cy="5166972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Picture 10" descr="A sunset over a body of water&#10;&#10;Description generated with very high confidence">
            <a:extLst>
              <a:ext uri="{FF2B5EF4-FFF2-40B4-BE49-F238E27FC236}">
                <a16:creationId xmlns:a16="http://schemas.microsoft.com/office/drawing/2014/main" id="{9EA8966B-6DDD-4CA5-8E75-957EDB99AE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827" b="92580" l="41253" r="56974">
                        <a14:foregroundMark x1="42790" y1="60071" x2="42671" y2="60954"/>
                        <a14:foregroundMark x1="56383" y1="55654" x2="56147" y2="57774"/>
                        <a14:foregroundMark x1="56501" y1="53710" x2="56383" y2="54770"/>
                        <a14:foregroundMark x1="43144" y1="58834" x2="43144" y2="58834"/>
                        <a14:foregroundMark x1="43617" y1="57774" x2="43617" y2="57774"/>
                        <a14:foregroundMark x1="53546" y1="91873" x2="52364" y2="90989"/>
                        <a14:foregroundMark x1="54019" y1="91873" x2="55083" y2="92580"/>
                        <a14:backgroundMark x1="52246" y1="87809" x2="56619" y2="73145"/>
                        <a14:backgroundMark x1="42790" y1="90459" x2="40780" y2="81625"/>
                        <a14:backgroundMark x1="42790" y1="91873" x2="42435" y2="87456"/>
                        <a14:backgroundMark x1="45981" y1="68021" x2="50709" y2="45406"/>
                        <a14:backgroundMark x1="43144" y1="57774" x2="43144" y2="57774"/>
                        <a14:backgroundMark x1="57092" y1="52473" x2="57447" y2="53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23" t="49903" r="41286" b="4166"/>
          <a:stretch/>
        </p:blipFill>
        <p:spPr>
          <a:xfrm>
            <a:off x="6852834" y="2978092"/>
            <a:ext cx="1633941" cy="258495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2C3D715-A6B4-40B3-8A2D-F18EAAEADF99}"/>
              </a:ext>
            </a:extLst>
          </p:cNvPr>
          <p:cNvGrpSpPr/>
          <p:nvPr/>
        </p:nvGrpSpPr>
        <p:grpSpPr>
          <a:xfrm>
            <a:off x="332376" y="679508"/>
            <a:ext cx="4155037" cy="5166972"/>
            <a:chOff x="4899091" y="257643"/>
            <a:chExt cx="4155037" cy="5314243"/>
          </a:xfrm>
        </p:grpSpPr>
        <p:pic>
          <p:nvPicPr>
            <p:cNvPr id="19" name="Picture 18" descr="A sunset over a body of water&#10;&#10;Description generated with very high confidence">
              <a:extLst>
                <a:ext uri="{FF2B5EF4-FFF2-40B4-BE49-F238E27FC236}">
                  <a16:creationId xmlns:a16="http://schemas.microsoft.com/office/drawing/2014/main" id="{1FC1A188-16A3-4596-8A49-97980CFE96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08" t="10696"/>
            <a:stretch/>
          </p:blipFill>
          <p:spPr>
            <a:xfrm>
              <a:off x="4899091" y="257643"/>
              <a:ext cx="4155037" cy="5314243"/>
            </a:xfrm>
            <a:prstGeom prst="rect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2" name="Picture 11" descr="A picture containing person, man, wall, indoor&#10;&#10;Description generated with very high confidence">
              <a:extLst>
                <a:ext uri="{FF2B5EF4-FFF2-40B4-BE49-F238E27FC236}">
                  <a16:creationId xmlns:a16="http://schemas.microsoft.com/office/drawing/2014/main" id="{19CD12E0-B304-4631-A24E-529FFEABB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41" b="99823" l="26179" r="71344">
                          <a14:foregroundMark x1="47052" y1="5841" x2="49646" y2="11150"/>
                          <a14:foregroundMark x1="55542" y1="38584" x2="66392" y2="46903"/>
                          <a14:foregroundMark x1="66392" y1="46903" x2="68632" y2="64779"/>
                          <a14:foregroundMark x1="67335" y1="50619" x2="70047" y2="64248"/>
                          <a14:foregroundMark x1="36557" y1="94336" x2="54599" y2="60708"/>
                          <a14:foregroundMark x1="37264" y1="97168" x2="43986" y2="96814"/>
                          <a14:foregroundMark x1="43986" y1="96814" x2="60731" y2="96814"/>
                          <a14:foregroundMark x1="61910" y1="92212" x2="63090" y2="99823"/>
                          <a14:foregroundMark x1="63090" y1="99823" x2="63090" y2="99823"/>
                          <a14:foregroundMark x1="70755" y1="61947" x2="65094" y2="61416"/>
                          <a14:foregroundMark x1="67571" y1="47788" x2="67453" y2="52743"/>
                          <a14:foregroundMark x1="55307" y1="36460" x2="56250" y2="37522"/>
                          <a14:foregroundMark x1="64858" y1="43540" x2="66863" y2="46195"/>
                          <a14:foregroundMark x1="66863" y1="45664" x2="67689" y2="47257"/>
                          <a14:foregroundMark x1="66274" y1="43894" x2="66863" y2="49204"/>
                          <a14:backgroundMark x1="73467" y1="72566" x2="73467" y2="72566"/>
                          <a14:backgroundMark x1="73585" y1="71681" x2="73703" y2="73805"/>
                          <a14:backgroundMark x1="73703" y1="83186" x2="73231" y2="84071"/>
                          <a14:backgroundMark x1="73349" y1="73097" x2="73703" y2="69912"/>
                          <a14:backgroundMark x1="73585" y1="73451" x2="73939" y2="81770"/>
                          <a14:backgroundMark x1="73939" y1="81770" x2="73467" y2="83540"/>
                          <a14:backgroundMark x1="73585" y1="74159" x2="73349" y2="72920"/>
                          <a14:backgroundMark x1="73585" y1="73628" x2="73467" y2="74336"/>
                          <a14:backgroundMark x1="41627" y1="22655" x2="41627" y2="22655"/>
                          <a14:backgroundMark x1="65448" y1="89735" x2="66038" y2="98230"/>
                          <a14:backgroundMark x1="65684" y1="94513" x2="66038" y2="99469"/>
                          <a14:backgroundMark x1="63915" y1="88850" x2="65448" y2="92212"/>
                          <a14:backgroundMark x1="63915" y1="88142" x2="63915" y2="88142"/>
                          <a14:backgroundMark x1="63915" y1="87611" x2="63915" y2="87611"/>
                          <a14:backgroundMark x1="63443" y1="87257" x2="63443" y2="87257"/>
                        </a14:backgroundRemoval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38" r="22604"/>
            <a:stretch/>
          </p:blipFill>
          <p:spPr>
            <a:xfrm>
              <a:off x="5614030" y="2731531"/>
              <a:ext cx="2406844" cy="2840355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9930ABB-C1A0-46C1-9313-0F8ED67ACE74}"/>
              </a:ext>
            </a:extLst>
          </p:cNvPr>
          <p:cNvSpPr txBox="1"/>
          <p:nvPr/>
        </p:nvSpPr>
        <p:spPr>
          <a:xfrm>
            <a:off x="5537699" y="5865646"/>
            <a:ext cx="2497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غير المؤمنين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b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ar-JO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kumimoji="0" lang="ar-JO" sz="28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رومية</a:t>
            </a:r>
            <a:r>
              <a:rPr kumimoji="0" lang="ar-JO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10: 9)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70B679-7DBC-48C6-A6BD-64E545D10A86}"/>
              </a:ext>
            </a:extLst>
          </p:cNvPr>
          <p:cNvGrpSpPr/>
          <p:nvPr/>
        </p:nvGrpSpPr>
        <p:grpSpPr>
          <a:xfrm>
            <a:off x="4488456" y="3615182"/>
            <a:ext cx="2381250" cy="2388830"/>
            <a:chOff x="6391276" y="636500"/>
            <a:chExt cx="2381250" cy="2388830"/>
          </a:xfrm>
        </p:grpSpPr>
        <p:sp>
          <p:nvSpPr>
            <p:cNvPr id="15" name="Explosion: 8 Points 14">
              <a:extLst>
                <a:ext uri="{FF2B5EF4-FFF2-40B4-BE49-F238E27FC236}">
                  <a16:creationId xmlns:a16="http://schemas.microsoft.com/office/drawing/2014/main" id="{573A2212-D8D3-4DBB-BE3F-38737F65BF83}"/>
                </a:ext>
              </a:extLst>
            </p:cNvPr>
            <p:cNvSpPr/>
            <p:nvPr/>
          </p:nvSpPr>
          <p:spPr>
            <a:xfrm>
              <a:off x="6391276" y="636500"/>
              <a:ext cx="2381250" cy="2388830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2990AA-1E78-4D56-B4A2-AB7B9F698BDE}"/>
                </a:ext>
              </a:extLst>
            </p:cNvPr>
            <p:cNvSpPr txBox="1"/>
            <p:nvPr/>
          </p:nvSpPr>
          <p:spPr>
            <a:xfrm>
              <a:off x="6747382" y="1298949"/>
              <a:ext cx="16514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800" b="1" i="0" strike="noStrike" kern="1200" normalizeH="0" baseline="0" noProof="0" dirty="0"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Wingdings" panose="05000000000000000000" pitchFamily="2" charset="2"/>
                </a:rPr>
                <a:t>حدث لمرة واحدة</a:t>
              </a:r>
              <a:endParaRPr kumimoji="0" lang="en-US" sz="2800" b="1" i="0" strike="noStrike" kern="1200" normalizeH="0" baseline="0" noProof="0" dirty="0"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109FA01-6D2D-448B-AC4D-3854B991A3DC}"/>
              </a:ext>
            </a:extLst>
          </p:cNvPr>
          <p:cNvSpPr txBox="1"/>
          <p:nvPr/>
        </p:nvSpPr>
        <p:spPr>
          <a:xfrm>
            <a:off x="990668" y="5865645"/>
            <a:ext cx="2819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المؤمنين</a:t>
            </a: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b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ar-JO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(1 </a:t>
            </a:r>
            <a:r>
              <a:rPr kumimoji="0" lang="ar-JO" sz="28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يوحنا</a:t>
            </a:r>
            <a:r>
              <a:rPr kumimoji="0" lang="ar-JO" sz="2400" b="1" i="0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1: 9)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846006-686E-47E8-AFE1-1EBA50544B3C}"/>
              </a:ext>
            </a:extLst>
          </p:cNvPr>
          <p:cNvGrpSpPr/>
          <p:nvPr/>
        </p:nvGrpSpPr>
        <p:grpSpPr>
          <a:xfrm>
            <a:off x="332377" y="532237"/>
            <a:ext cx="2257426" cy="2320771"/>
            <a:chOff x="6730604" y="746403"/>
            <a:chExt cx="1956197" cy="2155101"/>
          </a:xfrm>
        </p:grpSpPr>
        <p:sp>
          <p:nvSpPr>
            <p:cNvPr id="22" name="Explosion: 8 Points 21">
              <a:extLst>
                <a:ext uri="{FF2B5EF4-FFF2-40B4-BE49-F238E27FC236}">
                  <a16:creationId xmlns:a16="http://schemas.microsoft.com/office/drawing/2014/main" id="{ABA4DCC9-1415-4579-A045-8A638153DE97}"/>
                </a:ext>
              </a:extLst>
            </p:cNvPr>
            <p:cNvSpPr/>
            <p:nvPr/>
          </p:nvSpPr>
          <p:spPr>
            <a:xfrm>
              <a:off x="6730604" y="746403"/>
              <a:ext cx="1956197" cy="2155101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5B91023-9A0D-4D56-859C-089B341855D9}"/>
                </a:ext>
              </a:extLst>
            </p:cNvPr>
            <p:cNvSpPr txBox="1"/>
            <p:nvPr/>
          </p:nvSpPr>
          <p:spPr>
            <a:xfrm>
              <a:off x="7023009" y="1308351"/>
              <a:ext cx="1276532" cy="885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strike="noStrike" kern="1200" normalizeH="0" baseline="0" noProof="0" dirty="0"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Wingdings" panose="05000000000000000000" pitchFamily="2" charset="2"/>
                </a:rPr>
                <a:t>اختيار</a:t>
              </a:r>
              <a:r>
                <a:rPr kumimoji="0" lang="ar-SA" sz="2800" b="1" i="0" strike="noStrike" kern="1200" normalizeH="0" baseline="0" noProof="0" dirty="0"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Wingdings" panose="05000000000000000000" pitchFamily="2" charset="2"/>
                </a:rPr>
                <a:t>ك</a:t>
              </a:r>
              <a:r>
                <a:rPr kumimoji="0" lang="ar-JO" sz="2800" b="1" i="0" strike="noStrike" kern="1200" normalizeH="0" baseline="0" noProof="0" dirty="0"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Wingdings" panose="05000000000000000000" pitchFamily="2" charset="2"/>
                </a:rPr>
                <a:t> </a:t>
              </a:r>
              <a:r>
                <a:rPr kumimoji="0" lang="ar-SA" sz="2800" b="1" i="0" strike="noStrike" kern="1200" normalizeH="0" baseline="0" noProof="0" dirty="0">
                  <a:uLnTx/>
                  <a:uFillTx/>
                  <a:latin typeface="Comic Sans MS" panose="030F0702030302020204" pitchFamily="66" charset="0"/>
                  <a:ea typeface="+mn-ea"/>
                  <a:cs typeface="+mn-cs"/>
                  <a:sym typeface="Wingdings" panose="05000000000000000000" pitchFamily="2" charset="2"/>
                </a:rPr>
                <a:t>اليومي</a:t>
              </a:r>
              <a:endParaRPr kumimoji="0" lang="en-US" sz="2800" b="1" i="0" strike="noStrike" kern="1200" normalizeH="0" baseline="0" noProof="0" dirty="0"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70FC274-A9A0-4697-AF64-0901475DA0C7}"/>
              </a:ext>
            </a:extLst>
          </p:cNvPr>
          <p:cNvSpPr txBox="1"/>
          <p:nvPr/>
        </p:nvSpPr>
        <p:spPr>
          <a:xfrm>
            <a:off x="1872230" y="68503"/>
            <a:ext cx="55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strike="noStrike" kern="1200" normalizeH="0" baseline="0" noProof="0" dirty="0">
                <a:ln w="1016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نوعان من الاعتراف بالخطية</a:t>
            </a:r>
            <a:endParaRPr kumimoji="0" lang="en-US" sz="3200" b="1" i="0" strike="noStrike" kern="1200" normalizeH="0" baseline="0" noProof="0" dirty="0">
              <a:ln w="1016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4" name="compImg" descr="Scribble Smears Hand Drawn in Pencil Stock Vector - 31995719">
            <a:extLst>
              <a:ext uri="{FF2B5EF4-FFF2-40B4-BE49-F238E27FC236}">
                <a16:creationId xmlns:a16="http://schemas.microsoft.com/office/drawing/2014/main" id="{39529DB1-885D-4A76-BFEA-B9982AFC7AEA}"/>
              </a:ext>
            </a:extLst>
          </p:cNvPr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87" b="34492" l="3750" r="33750">
                        <a14:foregroundMark x1="19111" y1="32000" x2="17556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86" r="62500" b="63607"/>
          <a:stretch/>
        </p:blipFill>
        <p:spPr bwMode="auto">
          <a:xfrm rot="3930133">
            <a:off x="1943112" y="5088783"/>
            <a:ext cx="585985" cy="805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8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erson taking a selfie&#10;&#10;Description generated with high confidence">
            <a:extLst>
              <a:ext uri="{FF2B5EF4-FFF2-40B4-BE49-F238E27FC236}">
                <a16:creationId xmlns:a16="http://schemas.microsoft.com/office/drawing/2014/main" id="{4FBCB168-6440-4247-BE76-7A9537286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/>
          <a:stretch/>
        </p:blipFill>
        <p:spPr>
          <a:xfrm>
            <a:off x="-1" y="1"/>
            <a:ext cx="9143999" cy="688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DAB487-8D74-4FB8-A7A5-430A677161BD}"/>
              </a:ext>
            </a:extLst>
          </p:cNvPr>
          <p:cNvSpPr txBox="1"/>
          <p:nvPr/>
        </p:nvSpPr>
        <p:spPr>
          <a:xfrm>
            <a:off x="4561133" y="1321785"/>
            <a:ext cx="4257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E2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ar-SA" sz="2800" b="1" i="0" strike="noStrike" kern="1200" cap="none" spc="0" normalizeH="0" baseline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مباشرة بعد أن تدرك بأنك أخطأت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109CB-9C07-46A2-A2B7-8079DD5D6A74}"/>
              </a:ext>
            </a:extLst>
          </p:cNvPr>
          <p:cNvSpPr txBox="1"/>
          <p:nvPr/>
        </p:nvSpPr>
        <p:spPr>
          <a:xfrm>
            <a:off x="4574336" y="1838284"/>
            <a:ext cx="42570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E2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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اختبر قلبك على نحو منتظم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(المزمور </a:t>
            </a:r>
            <a:r>
              <a:rPr lang="ar-SA" sz="2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139: 23، 24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kumimoji="0" lang="ar-SA" sz="2800" b="1" i="0" strike="noStrike" kern="1200" cap="none" spc="0" normalizeH="0" noProof="0" dirty="0"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ACFC48-13DF-406A-BE0E-DE44CCD522C3}"/>
              </a:ext>
            </a:extLst>
          </p:cNvPr>
          <p:cNvSpPr txBox="1"/>
          <p:nvPr/>
        </p:nvSpPr>
        <p:spPr>
          <a:xfrm>
            <a:off x="5571055" y="3459671"/>
            <a:ext cx="34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strike="noStrike" kern="1200" normalizeH="0" baseline="0" noProof="0" dirty="0">
                <a:ln w="1016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لمن تعترف بخطيك؟</a:t>
            </a:r>
            <a:endParaRPr kumimoji="0" lang="en-US" sz="3200" b="1" i="0" strike="noStrike" kern="1200" normalizeH="0" baseline="0" noProof="0" dirty="0">
              <a:ln w="10160">
                <a:solidFill>
                  <a:srgbClr val="FF505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DF032-7AD9-4226-8B5C-193755998D3C}"/>
              </a:ext>
            </a:extLst>
          </p:cNvPr>
          <p:cNvSpPr txBox="1"/>
          <p:nvPr/>
        </p:nvSpPr>
        <p:spPr>
          <a:xfrm>
            <a:off x="5407177" y="4044446"/>
            <a:ext cx="3499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E2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ar-SA" sz="2800" b="1" i="0" strike="noStrike" kern="1200" cap="none" spc="0" normalizeH="0" baseline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لله</a:t>
            </a:r>
            <a:br>
              <a:rPr kumimoji="0" lang="en-US" sz="28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kumimoji="0" lang="ar-SA" sz="24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kumimoji="0" lang="ar-SA" sz="28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المزمور </a:t>
            </a:r>
            <a:r>
              <a:rPr kumimoji="0" lang="ar-SA" sz="24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51: </a:t>
            </a:r>
            <a:r>
              <a:rPr kumimoji="0" lang="ar-JO" sz="24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4)</a:t>
            </a:r>
            <a:r>
              <a:rPr kumimoji="0" lang="ar-SA" sz="28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A5253-8488-4941-88F4-3984EED7DB75}"/>
              </a:ext>
            </a:extLst>
          </p:cNvPr>
          <p:cNvSpPr txBox="1"/>
          <p:nvPr/>
        </p:nvSpPr>
        <p:spPr>
          <a:xfrm>
            <a:off x="5407176" y="5009252"/>
            <a:ext cx="3499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E2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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ل</a:t>
            </a:r>
            <a:r>
              <a:rPr lang="ar-JO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لآخرين الذين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أخطأت </a:t>
            </a:r>
            <a:b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lang="ar-SA" sz="2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omic Sans MS" panose="030F0702030302020204" pitchFamily="66" charset="0"/>
                <a:sym typeface="Wingdings" panose="05000000000000000000" pitchFamily="2" charset="2"/>
              </a:rPr>
              <a:t>ضدهم</a:t>
            </a:r>
            <a:br>
              <a:rPr kumimoji="0" lang="en-US" sz="28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kumimoji="0" lang="en-US" sz="28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  </a:t>
            </a:r>
            <a:r>
              <a:rPr kumimoji="0" lang="ar-SA" sz="24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kumimoji="0" lang="ar-SA" sz="28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يعقوب </a:t>
            </a:r>
            <a:r>
              <a:rPr kumimoji="0" lang="ar-SA" sz="24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5: 16أ)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D80004-C96D-47C0-A8F3-A450D0386133}"/>
              </a:ext>
            </a:extLst>
          </p:cNvPr>
          <p:cNvSpPr txBox="1"/>
          <p:nvPr/>
        </p:nvSpPr>
        <p:spPr>
          <a:xfrm>
            <a:off x="5377438" y="267064"/>
            <a:ext cx="3645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strike="noStrike" kern="1200" normalizeH="0" baseline="0" noProof="0" dirty="0">
                <a:ln w="1016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متى يجب أن تعترف</a:t>
            </a:r>
            <a:r>
              <a:rPr kumimoji="0" lang="ar-SA" sz="3200" b="1" i="0" strike="noStrike" kern="1200" normalizeH="0" noProof="0" dirty="0">
                <a:ln w="10160">
                  <a:solidFill>
                    <a:srgbClr val="FF5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بخطيتك؟</a:t>
            </a:r>
            <a:endParaRPr kumimoji="0" lang="en-US" sz="3200" b="1" i="0" strike="noStrike" kern="1200" normalizeH="0" baseline="0" noProof="0" dirty="0">
              <a:ln w="10160">
                <a:solidFill>
                  <a:srgbClr val="FF505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099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person with the mouth open&#10;&#10;Description generated with high confidence">
            <a:extLst>
              <a:ext uri="{FF2B5EF4-FFF2-40B4-BE49-F238E27FC236}">
                <a16:creationId xmlns:a16="http://schemas.microsoft.com/office/drawing/2014/main" id="{34D9E273-EA81-4EE9-AB79-68CB8595F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3" b="99469" l="1651" r="89741">
                        <a14:foregroundMark x1="48585" y1="6903" x2="12028" y2="10973"/>
                        <a14:foregroundMark x1="12028" y1="10973" x2="10495" y2="23540"/>
                        <a14:foregroundMark x1="10495" y1="23540" x2="12736" y2="88319"/>
                        <a14:foregroundMark x1="12736" y1="88319" x2="12618" y2="89027"/>
                        <a14:foregroundMark x1="70283" y1="89381" x2="3892" y2="95398"/>
                        <a14:foregroundMark x1="1651" y1="1593" x2="14151" y2="27611"/>
                        <a14:foregroundMark x1="37382" y1="28673" x2="34788" y2="43894"/>
                        <a14:foregroundMark x1="73939" y1="89027" x2="60967" y2="95575"/>
                        <a14:foregroundMark x1="72112" y1="98158" x2="73349" y2="99469"/>
                        <a14:foregroundMark x1="71344" y1="97345" x2="71609" y2="97626"/>
                        <a14:foregroundMark x1="66745" y1="68319" x2="49175" y2="80000"/>
                        <a14:backgroundMark x1="73231" y1="94690" x2="75354" y2="95044"/>
                        <a14:backgroundMark x1="72524" y1="95575" x2="74057" y2="95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10"/>
          <a:stretch/>
        </p:blipFill>
        <p:spPr>
          <a:xfrm>
            <a:off x="0" y="0"/>
            <a:ext cx="795560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DAB487-8D74-4FB8-A7A5-430A677161BD}"/>
              </a:ext>
            </a:extLst>
          </p:cNvPr>
          <p:cNvSpPr txBox="1"/>
          <p:nvPr/>
        </p:nvSpPr>
        <p:spPr>
          <a:xfrm>
            <a:off x="4897445" y="1102127"/>
            <a:ext cx="3953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ar-SA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اذكر اسم خطيتك تحديداً</a:t>
            </a:r>
          </a:p>
          <a:p>
            <a:pPr marR="0" lvl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2800" b="1" noProof="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  "</a:t>
            </a:r>
            <a:r>
              <a:rPr lang="ar-SA" sz="2800" b="1" noProof="0" dirty="0" err="1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يارب</a:t>
            </a:r>
            <a:r>
              <a:rPr lang="ar-SA" sz="2800" b="1" noProof="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أنا أخطأت . . . "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109CB-9C07-46A2-A2B7-8079DD5D6A74}"/>
              </a:ext>
            </a:extLst>
          </p:cNvPr>
          <p:cNvSpPr txBox="1"/>
          <p:nvPr/>
        </p:nvSpPr>
        <p:spPr>
          <a:xfrm>
            <a:off x="4801815" y="2056234"/>
            <a:ext cx="404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noProof="0" dirty="0">
                <a:solidFill>
                  <a:schemeClr val="bg1"/>
                </a:solidFill>
                <a:effectLst/>
                <a:latin typeface="Comic Sans MS" panose="030F0702030302020204" pitchFamily="66" charset="0"/>
                <a:sym typeface="Wingdings" panose="05000000000000000000" pitchFamily="2" charset="2"/>
              </a:rPr>
              <a:t>2. عب</a:t>
            </a:r>
            <a:r>
              <a:rPr lang="ar-JO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ّ</a:t>
            </a:r>
            <a:r>
              <a:rPr lang="ar-SA" sz="2800" b="1" noProof="0" dirty="0">
                <a:solidFill>
                  <a:schemeClr val="bg1"/>
                </a:solidFill>
                <a:effectLst/>
                <a:latin typeface="Comic Sans MS" panose="030F0702030302020204" pitchFamily="66" charset="0"/>
                <a:sym typeface="Wingdings" panose="05000000000000000000" pitchFamily="2" charset="2"/>
              </a:rPr>
              <a:t>ر عن أسفك ورغبتك في </a:t>
            </a:r>
            <a:br>
              <a:rPr lang="en-US" sz="2800" b="1" noProof="0" dirty="0">
                <a:solidFill>
                  <a:schemeClr val="bg1"/>
                </a:solidFill>
                <a:effectLst/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noProof="0" dirty="0">
                <a:solidFill>
                  <a:schemeClr val="bg1"/>
                </a:solidFill>
                <a:effectLst/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ar-SA" sz="2800" b="1" noProof="0" dirty="0">
                <a:solidFill>
                  <a:schemeClr val="bg1"/>
                </a:solidFill>
                <a:effectLst/>
                <a:latin typeface="Comic Sans MS" panose="030F0702030302020204" pitchFamily="66" charset="0"/>
                <a:sym typeface="Wingdings" panose="05000000000000000000" pitchFamily="2" charset="2"/>
              </a:rPr>
              <a:t>الرجوع عن الخطية (التوبة)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4DF032-7AD9-4226-8B5C-193755998D3C}"/>
              </a:ext>
            </a:extLst>
          </p:cNvPr>
          <p:cNvSpPr txBox="1"/>
          <p:nvPr/>
        </p:nvSpPr>
        <p:spPr>
          <a:xfrm>
            <a:off x="5147252" y="3010341"/>
            <a:ext cx="37035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3. اطلب من الله </a:t>
            </a:r>
            <a:r>
              <a:rPr lang="ar-JO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أن يغفر لك</a:t>
            </a:r>
            <a:r>
              <a:rPr lang="ar-SA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b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ar-SA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وأن يساعدك على عدم </a:t>
            </a:r>
            <a:b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  </a:t>
            </a:r>
            <a:r>
              <a:rPr lang="ar-SA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اقترافها مرة </a:t>
            </a:r>
            <a:r>
              <a:rPr lang="ar-JO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أخرى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D80004-C96D-47C0-A8F3-A450D0386133}"/>
              </a:ext>
            </a:extLst>
          </p:cNvPr>
          <p:cNvSpPr txBox="1"/>
          <p:nvPr/>
        </p:nvSpPr>
        <p:spPr>
          <a:xfrm>
            <a:off x="4801815" y="258676"/>
            <a:ext cx="4371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strike="noStrike" kern="1200" normalizeH="0" baseline="0" noProof="0" dirty="0">
                <a:ln w="10160">
                  <a:solidFill>
                    <a:srgbClr val="FF5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sym typeface="Wingdings" panose="05000000000000000000" pitchFamily="2" charset="2"/>
              </a:rPr>
              <a:t>كيف تعترف بخطيتك</a:t>
            </a:r>
            <a:endParaRPr kumimoji="0" lang="en-US" sz="3200" b="1" i="0" strike="noStrike" kern="1200" normalizeH="0" baseline="0" noProof="0" dirty="0">
              <a:ln w="10160">
                <a:solidFill>
                  <a:srgbClr val="FF505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1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CE6E83B8-4BF1-434A-9F6F-405BBD26D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3"/>
          <a:stretch/>
        </p:blipFill>
        <p:spPr>
          <a:xfrm>
            <a:off x="214282" y="176168"/>
            <a:ext cx="8703215" cy="64846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ADEB85-88C0-412C-9C7E-0D28B5682C08}"/>
              </a:ext>
            </a:extLst>
          </p:cNvPr>
          <p:cNvSpPr txBox="1"/>
          <p:nvPr/>
        </p:nvSpPr>
        <p:spPr>
          <a:xfrm>
            <a:off x="528430" y="2337947"/>
            <a:ext cx="204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الغفران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725C66E5-85DC-48CE-A204-AB98BD95E679}"/>
              </a:ext>
            </a:extLst>
          </p:cNvPr>
          <p:cNvSpPr txBox="1"/>
          <p:nvPr/>
        </p:nvSpPr>
        <p:spPr>
          <a:xfrm>
            <a:off x="622339" y="197141"/>
            <a:ext cx="7972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808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</a:rPr>
              <a:t>نتائج الاعتراف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808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DD9D8-C979-4A7B-8245-FF4E55A75747}"/>
              </a:ext>
            </a:extLst>
          </p:cNvPr>
          <p:cNvSpPr txBox="1"/>
          <p:nvPr/>
        </p:nvSpPr>
        <p:spPr>
          <a:xfrm>
            <a:off x="6500115" y="2337947"/>
            <a:ext cx="204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التطهير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19379-006A-41DC-900C-7DDF2451F772}"/>
              </a:ext>
            </a:extLst>
          </p:cNvPr>
          <p:cNvSpPr txBox="1"/>
          <p:nvPr/>
        </p:nvSpPr>
        <p:spPr>
          <a:xfrm>
            <a:off x="528430" y="2775573"/>
            <a:ext cx="2049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</a:t>
            </a:r>
            <a:br>
              <a:rPr kumimoji="0" lang="en-US" sz="2800" b="1" i="0" strike="noStrike" kern="1200" cap="none" spc="0" normalizeH="0" baseline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</a:br>
            <a:r>
              <a:rPr kumimoji="0" lang="ar-SA" sz="2800" b="1" i="0" strike="noStrike" kern="1200" cap="none" spc="0" normalizeH="0" baseline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يزيل؛ يلغي؛</a:t>
            </a:r>
            <a:r>
              <a:rPr kumimoji="0" lang="ar-SA" sz="28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ar-SA" sz="2800" b="1" i="0" strike="noStrike" kern="1200" cap="none" spc="0" normalizeH="0" baseline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يرسل بعيداً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B1548-8038-4ECC-B185-69412E6225E3}"/>
              </a:ext>
            </a:extLst>
          </p:cNvPr>
          <p:cNvSpPr txBox="1"/>
          <p:nvPr/>
        </p:nvSpPr>
        <p:spPr>
          <a:xfrm>
            <a:off x="6349112" y="2765725"/>
            <a:ext cx="2375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</a:t>
            </a:r>
            <a:br>
              <a:rPr kumimoji="0" lang="en-US" sz="2800" b="1" i="0" strike="noStrike" kern="1200" cap="none" spc="0" normalizeH="0" baseline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</a:br>
            <a:r>
              <a:rPr kumimoji="0" lang="ar-SA" sz="2800" b="1" i="0" strike="noStrike" kern="1200" cap="none" spc="0" normalizeH="0" baseline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تستعيد الطهارة/القداسة</a:t>
            </a:r>
            <a:r>
              <a:rPr kumimoji="0" lang="ar-SA" sz="2800" b="1" i="0" strike="noStrike" kern="1200" cap="none" spc="0" normalizeH="0" noProof="0" dirty="0">
                <a:ln>
                  <a:noFill/>
                </a:ln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أمام الله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02605C-141F-4CBF-9FFC-E53060B76812}"/>
              </a:ext>
            </a:extLst>
          </p:cNvPr>
          <p:cNvSpPr txBox="1"/>
          <p:nvPr/>
        </p:nvSpPr>
        <p:spPr>
          <a:xfrm>
            <a:off x="299932" y="4445533"/>
            <a:ext cx="250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ar-JO" sz="28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المزمور</a:t>
            </a:r>
            <a:r>
              <a:rPr kumimoji="0" lang="ar-JO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 103:</a:t>
            </a:r>
            <a:r>
              <a:rPr kumimoji="0" lang="ar-JO" sz="2400" b="1" i="0" strike="noStrike" kern="1200" cap="none" spc="0" normalizeH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 12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4A48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E27BD-D588-4BD9-99BC-18B89CA28DF9}"/>
              </a:ext>
            </a:extLst>
          </p:cNvPr>
          <p:cNvSpPr txBox="1"/>
          <p:nvPr/>
        </p:nvSpPr>
        <p:spPr>
          <a:xfrm>
            <a:off x="299933" y="4975759"/>
            <a:ext cx="250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ar-JO" sz="28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إشعياء</a:t>
            </a:r>
            <a:r>
              <a:rPr kumimoji="0" lang="ar-JO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 38:</a:t>
            </a:r>
            <a:r>
              <a:rPr kumimoji="0" lang="ar-JO" sz="2400" b="1" i="0" strike="noStrike" kern="1200" cap="none" spc="0" normalizeH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 17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4A48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934F37-23BD-47DA-94E8-33101BB7A619}"/>
              </a:ext>
            </a:extLst>
          </p:cNvPr>
          <p:cNvSpPr txBox="1"/>
          <p:nvPr/>
        </p:nvSpPr>
        <p:spPr>
          <a:xfrm>
            <a:off x="292166" y="5497503"/>
            <a:ext cx="250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ar-JO" sz="28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ميخا</a:t>
            </a:r>
            <a:r>
              <a:rPr kumimoji="0" lang="ar-JO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 7:</a:t>
            </a:r>
            <a:r>
              <a:rPr kumimoji="0" lang="ar-JO" sz="2400" b="1" i="0" strike="noStrike" kern="1200" cap="none" spc="0" normalizeH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 19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4A48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EE46C-F52C-4A3E-9F62-EE24F4E5A364}"/>
              </a:ext>
            </a:extLst>
          </p:cNvPr>
          <p:cNvSpPr txBox="1"/>
          <p:nvPr/>
        </p:nvSpPr>
        <p:spPr>
          <a:xfrm>
            <a:off x="292166" y="6020723"/>
            <a:ext cx="250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ar-JO" sz="28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عبرانيين</a:t>
            </a:r>
            <a:r>
              <a:rPr kumimoji="0" lang="ar-JO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 3" panose="05040102010807070707" pitchFamily="18" charset="2"/>
              </a:rPr>
              <a:t> 10: 17 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4A48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89CBB6-1550-4E8E-84D1-B8D4A08009DC}"/>
              </a:ext>
            </a:extLst>
          </p:cNvPr>
          <p:cNvSpPr txBox="1"/>
          <p:nvPr/>
        </p:nvSpPr>
        <p:spPr>
          <a:xfrm>
            <a:off x="6341344" y="4707143"/>
            <a:ext cx="2502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</a:t>
            </a:r>
            <a:r>
              <a:rPr kumimoji="0" lang="ar-JO" sz="28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المزمور</a:t>
            </a:r>
            <a:r>
              <a:rPr kumimoji="0" lang="ar-JO" sz="2400" b="1" i="0" strike="noStrike" kern="1200" cap="none" spc="0" normalizeH="0" baseline="0" noProof="0" dirty="0">
                <a:ln>
                  <a:noFill/>
                </a:ln>
                <a:solidFill>
                  <a:srgbClr val="004A48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51: 2، 7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rgbClr val="004A48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40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5198</TotalTime>
  <Words>329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Martin</dc:creator>
  <cp:lastModifiedBy>David Martin</cp:lastModifiedBy>
  <cp:revision>232</cp:revision>
  <dcterms:created xsi:type="dcterms:W3CDTF">2018-10-09T08:57:11Z</dcterms:created>
  <dcterms:modified xsi:type="dcterms:W3CDTF">2018-11-11T16:59:55Z</dcterms:modified>
</cp:coreProperties>
</file>