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6" r:id="rId5"/>
    <p:sldId id="265" r:id="rId6"/>
    <p:sldId id="267" r:id="rId7"/>
    <p:sldId id="275" r:id="rId8"/>
    <p:sldId id="268" r:id="rId9"/>
    <p:sldId id="277" r:id="rId10"/>
    <p:sldId id="276" r:id="rId11"/>
    <p:sldId id="270" r:id="rId12"/>
    <p:sldId id="271" r:id="rId13"/>
    <p:sldId id="272" r:id="rId14"/>
    <p:sldId id="262" r:id="rId15"/>
    <p:sldId id="274" r:id="rId16"/>
    <p:sldId id="273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7DFF"/>
    <a:srgbClr val="9900CC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36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56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00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06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14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710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014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67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02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85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68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83FC-8A36-47F5-997D-F35210A53447}" type="datetimeFigureOut">
              <a:rPr lang="en-US" smtClean="0"/>
              <a:pPr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189D-052F-470C-9B3E-B47D55DC9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430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4.wdp"/><Relationship Id="rId3" Type="http://schemas.microsoft.com/office/2007/relationships/hdphoto" Target="../media/hdphoto28.wdp"/><Relationship Id="rId7" Type="http://schemas.microsoft.com/office/2007/relationships/hdphoto" Target="../media/hdphoto17.wdp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33.wdp"/><Relationship Id="rId5" Type="http://schemas.microsoft.com/office/2007/relationships/hdphoto" Target="../media/hdphoto29.wdp"/><Relationship Id="rId15" Type="http://schemas.microsoft.com/office/2007/relationships/hdphoto" Target="../media/hdphoto35.wdp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microsoft.com/office/2007/relationships/hdphoto" Target="../media/hdphoto37.wdp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3" Type="http://schemas.microsoft.com/office/2007/relationships/hdphoto" Target="../media/hdphoto28.wdp"/><Relationship Id="rId21" Type="http://schemas.microsoft.com/office/2007/relationships/hdphoto" Target="../media/hdphoto39.wdp"/><Relationship Id="rId7" Type="http://schemas.microsoft.com/office/2007/relationships/hdphoto" Target="../media/hdphoto29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" Type="http://schemas.openxmlformats.org/officeDocument/2006/relationships/image" Target="../media/image31.png"/><Relationship Id="rId16" Type="http://schemas.openxmlformats.org/officeDocument/2006/relationships/image" Target="../media/image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microsoft.com/office/2007/relationships/hdphoto" Target="../media/hdphoto38.wdp"/><Relationship Id="rId15" Type="http://schemas.microsoft.com/office/2007/relationships/hdphoto" Target="../media/hdphoto7.wdp"/><Relationship Id="rId23" Type="http://schemas.microsoft.com/office/2007/relationships/hdphoto" Target="../media/hdphoto40.wdp"/><Relationship Id="rId10" Type="http://schemas.openxmlformats.org/officeDocument/2006/relationships/image" Target="../media/image5.png"/><Relationship Id="rId19" Type="http://schemas.microsoft.com/office/2007/relationships/hdphoto" Target="../media/hdphoto13.wdp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7.pn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microsoft.com/office/2007/relationships/hdphoto" Target="../media/hdphoto13.wdp"/><Relationship Id="rId2" Type="http://schemas.openxmlformats.org/officeDocument/2006/relationships/image" Target="../media/image19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6.pn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3" Type="http://schemas.microsoft.com/office/2007/relationships/hdphoto" Target="../media/hdphoto28.wdp"/><Relationship Id="rId21" Type="http://schemas.microsoft.com/office/2007/relationships/hdphoto" Target="../media/hdphoto40.wdp"/><Relationship Id="rId7" Type="http://schemas.microsoft.com/office/2007/relationships/hdphoto" Target="../media/hdphoto29.wdp"/><Relationship Id="rId12" Type="http://schemas.openxmlformats.org/officeDocument/2006/relationships/image" Target="../media/image6.png"/><Relationship Id="rId17" Type="http://schemas.microsoft.com/office/2007/relationships/hdphoto" Target="../media/hdphoto13.wdp"/><Relationship Id="rId2" Type="http://schemas.openxmlformats.org/officeDocument/2006/relationships/image" Target="../media/image31.png"/><Relationship Id="rId16" Type="http://schemas.openxmlformats.org/officeDocument/2006/relationships/image" Target="../media/image13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microsoft.com/office/2007/relationships/hdphoto" Target="../media/hdphoto38.wdp"/><Relationship Id="rId15" Type="http://schemas.microsoft.com/office/2007/relationships/hdphoto" Target="../media/hdphoto8.wdp"/><Relationship Id="rId23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microsoft.com/office/2007/relationships/hdphoto" Target="../media/hdphoto39.wdp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microsoft.com/office/2007/relationships/hdphoto" Target="../media/hdphoto41.wdp"/><Relationship Id="rId21" Type="http://schemas.microsoft.com/office/2007/relationships/hdphoto" Target="../media/hdphoto46.wdp"/><Relationship Id="rId7" Type="http://schemas.microsoft.com/office/2007/relationships/hdphoto" Target="../media/hdphoto43.wdp"/><Relationship Id="rId12" Type="http://schemas.openxmlformats.org/officeDocument/2006/relationships/image" Target="../media/image5.png"/><Relationship Id="rId17" Type="http://schemas.microsoft.com/office/2007/relationships/hdphoto" Target="../media/hdphoto13.wdp"/><Relationship Id="rId2" Type="http://schemas.openxmlformats.org/officeDocument/2006/relationships/image" Target="../media/image44.png"/><Relationship Id="rId16" Type="http://schemas.openxmlformats.org/officeDocument/2006/relationships/image" Target="../media/image13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microsoft.com/office/2007/relationships/hdphoto" Target="../media/hdphoto42.wdp"/><Relationship Id="rId15" Type="http://schemas.microsoft.com/office/2007/relationships/hdphoto" Target="../media/hdphoto8.wdp"/><Relationship Id="rId23" Type="http://schemas.microsoft.com/office/2007/relationships/hdphoto" Target="../media/hdphoto6.wdp"/><Relationship Id="rId10" Type="http://schemas.openxmlformats.org/officeDocument/2006/relationships/image" Target="../media/image4.png"/><Relationship Id="rId19" Type="http://schemas.microsoft.com/office/2007/relationships/hdphoto" Target="../media/hdphoto45.wdp"/><Relationship Id="rId4" Type="http://schemas.openxmlformats.org/officeDocument/2006/relationships/image" Target="../media/image45.png"/><Relationship Id="rId9" Type="http://schemas.microsoft.com/office/2007/relationships/hdphoto" Target="../media/hdphoto44.wdp"/><Relationship Id="rId14" Type="http://schemas.openxmlformats.org/officeDocument/2006/relationships/image" Target="../media/image8.png"/><Relationship Id="rId2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18" Type="http://schemas.openxmlformats.org/officeDocument/2006/relationships/image" Target="../media/image8.png"/><Relationship Id="rId3" Type="http://schemas.microsoft.com/office/2007/relationships/hdphoto" Target="../media/hdphoto1.wdp"/><Relationship Id="rId21" Type="http://schemas.microsoft.com/office/2007/relationships/hdphoto" Target="../media/hdphoto50.wdp"/><Relationship Id="rId7" Type="http://schemas.microsoft.com/office/2007/relationships/hdphoto" Target="../media/hdphoto48.wdp"/><Relationship Id="rId12" Type="http://schemas.openxmlformats.org/officeDocument/2006/relationships/image" Target="../media/image5.png"/><Relationship Id="rId17" Type="http://schemas.microsoft.com/office/2007/relationships/hdphoto" Target="../media/hdphoto13.wdp"/><Relationship Id="rId25" Type="http://schemas.microsoft.com/office/2007/relationships/hdphoto" Target="../media/hdphoto44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24" Type="http://schemas.openxmlformats.org/officeDocument/2006/relationships/image" Target="../media/image47.png"/><Relationship Id="rId5" Type="http://schemas.microsoft.com/office/2007/relationships/hdphoto" Target="../media/hdphoto47.wdp"/><Relationship Id="rId15" Type="http://schemas.microsoft.com/office/2007/relationships/hdphoto" Target="../media/hdphoto6.wdp"/><Relationship Id="rId23" Type="http://schemas.microsoft.com/office/2007/relationships/hdphoto" Target="../media/hdphoto43.wdp"/><Relationship Id="rId10" Type="http://schemas.openxmlformats.org/officeDocument/2006/relationships/image" Target="../media/image4.png"/><Relationship Id="rId19" Type="http://schemas.microsoft.com/office/2007/relationships/hdphoto" Target="../media/hdphoto8.wdp"/><Relationship Id="rId4" Type="http://schemas.openxmlformats.org/officeDocument/2006/relationships/image" Target="../media/image50.png"/><Relationship Id="rId9" Type="http://schemas.microsoft.com/office/2007/relationships/hdphoto" Target="../media/hdphoto49.wdp"/><Relationship Id="rId14" Type="http://schemas.openxmlformats.org/officeDocument/2006/relationships/image" Target="../media/image6.png"/><Relationship Id="rId2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3" Type="http://schemas.microsoft.com/office/2007/relationships/hdphoto" Target="../media/hdphoto28.wdp"/><Relationship Id="rId21" Type="http://schemas.microsoft.com/office/2007/relationships/hdphoto" Target="../media/hdphoto40.wdp"/><Relationship Id="rId7" Type="http://schemas.microsoft.com/office/2007/relationships/hdphoto" Target="../media/hdphoto29.wdp"/><Relationship Id="rId12" Type="http://schemas.openxmlformats.org/officeDocument/2006/relationships/image" Target="../media/image6.png"/><Relationship Id="rId17" Type="http://schemas.microsoft.com/office/2007/relationships/hdphoto" Target="../media/hdphoto13.wdp"/><Relationship Id="rId2" Type="http://schemas.openxmlformats.org/officeDocument/2006/relationships/image" Target="../media/image31.png"/><Relationship Id="rId16" Type="http://schemas.openxmlformats.org/officeDocument/2006/relationships/image" Target="../media/image13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microsoft.com/office/2007/relationships/hdphoto" Target="../media/hdphoto38.wdp"/><Relationship Id="rId15" Type="http://schemas.microsoft.com/office/2007/relationships/hdphoto" Target="../media/hdphoto8.wdp"/><Relationship Id="rId23" Type="http://schemas.microsoft.com/office/2007/relationships/hdphoto" Target="../media/hdphoto51.wdp"/><Relationship Id="rId10" Type="http://schemas.openxmlformats.org/officeDocument/2006/relationships/image" Target="../media/image5.png"/><Relationship Id="rId19" Type="http://schemas.microsoft.com/office/2007/relationships/hdphoto" Target="../media/hdphoto39.wdp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3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24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5.png"/><Relationship Id="rId19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1.png"/><Relationship Id="rId4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23.wdp"/><Relationship Id="rId2" Type="http://schemas.openxmlformats.org/officeDocument/2006/relationships/image" Target="../media/image19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10" Type="http://schemas.microsoft.com/office/2007/relationships/hdphoto" Target="../media/hdphoto18.wdp"/><Relationship Id="rId4" Type="http://schemas.microsoft.com/office/2007/relationships/hdphoto" Target="../media/hdphoto21.wdp"/><Relationship Id="rId9" Type="http://schemas.openxmlformats.org/officeDocument/2006/relationships/image" Target="../media/image20.png"/><Relationship Id="rId14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29.png"/><Relationship Id="rId18" Type="http://schemas.microsoft.com/office/2007/relationships/hdphoto" Target="../media/hdphoto20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25.wdp"/><Relationship Id="rId17" Type="http://schemas.openxmlformats.org/officeDocument/2006/relationships/image" Target="../media/image22.png"/><Relationship Id="rId2" Type="http://schemas.openxmlformats.org/officeDocument/2006/relationships/image" Target="../media/image19.png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microsoft.com/office/2007/relationships/hdphoto" Target="../media/hdphoto18.wdp"/><Relationship Id="rId4" Type="http://schemas.microsoft.com/office/2007/relationships/hdphoto" Target="../media/hdphoto21.wdp"/><Relationship Id="rId9" Type="http://schemas.openxmlformats.org/officeDocument/2006/relationships/image" Target="../media/image20.png"/><Relationship Id="rId14" Type="http://schemas.microsoft.com/office/2007/relationships/hdphoto" Target="../media/hdphoto2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0.png"/><Relationship Id="rId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7.wdp"/><Relationship Id="rId18" Type="http://schemas.openxmlformats.org/officeDocument/2006/relationships/image" Target="../media/image38.png"/><Relationship Id="rId3" Type="http://schemas.microsoft.com/office/2007/relationships/hdphoto" Target="../media/hdphoto28.wdp"/><Relationship Id="rId21" Type="http://schemas.microsoft.com/office/2007/relationships/hdphoto" Target="../media/hdphoto36.wdp"/><Relationship Id="rId7" Type="http://schemas.microsoft.com/office/2007/relationships/hdphoto" Target="../media/hdphoto30.wdp"/><Relationship Id="rId12" Type="http://schemas.openxmlformats.org/officeDocument/2006/relationships/image" Target="../media/image18.png"/><Relationship Id="rId17" Type="http://schemas.microsoft.com/office/2007/relationships/hdphoto" Target="../media/hdphoto34.wdp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5" Type="http://schemas.microsoft.com/office/2007/relationships/hdphoto" Target="../media/hdphoto33.wdp"/><Relationship Id="rId10" Type="http://schemas.openxmlformats.org/officeDocument/2006/relationships/image" Target="../media/image35.png"/><Relationship Id="rId19" Type="http://schemas.microsoft.com/office/2007/relationships/hdphoto" Target="../media/hdphoto35.wdp"/><Relationship Id="rId4" Type="http://schemas.openxmlformats.org/officeDocument/2006/relationships/image" Target="../media/image32.png"/><Relationship Id="rId9" Type="http://schemas.microsoft.com/office/2007/relationships/hdphoto" Target="../media/hdphoto31.wdp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7.wdp"/><Relationship Id="rId18" Type="http://schemas.openxmlformats.org/officeDocument/2006/relationships/image" Target="../media/image38.png"/><Relationship Id="rId3" Type="http://schemas.microsoft.com/office/2007/relationships/hdphoto" Target="../media/hdphoto28.wdp"/><Relationship Id="rId21" Type="http://schemas.microsoft.com/office/2007/relationships/hdphoto" Target="../media/hdphoto36.wdp"/><Relationship Id="rId7" Type="http://schemas.microsoft.com/office/2007/relationships/hdphoto" Target="../media/hdphoto30.wdp"/><Relationship Id="rId12" Type="http://schemas.openxmlformats.org/officeDocument/2006/relationships/image" Target="../media/image18.png"/><Relationship Id="rId17" Type="http://schemas.microsoft.com/office/2007/relationships/hdphoto" Target="../media/hdphoto34.wdp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5" Type="http://schemas.microsoft.com/office/2007/relationships/hdphoto" Target="../media/hdphoto33.wdp"/><Relationship Id="rId10" Type="http://schemas.openxmlformats.org/officeDocument/2006/relationships/image" Target="../media/image35.png"/><Relationship Id="rId19" Type="http://schemas.microsoft.com/office/2007/relationships/hdphoto" Target="../media/hdphoto35.wdp"/><Relationship Id="rId4" Type="http://schemas.openxmlformats.org/officeDocument/2006/relationships/image" Target="../media/image32.png"/><Relationship Id="rId9" Type="http://schemas.microsoft.com/office/2007/relationships/hdphoto" Target="../media/hdphoto31.wdp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062335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 smtClean="0">
                <a:solidFill>
                  <a:schemeClr val="bg1"/>
                </a:solidFill>
                <a:latin typeface="Arial Black" pitchFamily="34" charset="0"/>
              </a:rPr>
              <a:t>تكوين 39-45</a:t>
            </a:r>
            <a:endParaRPr lang="en-US" sz="28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8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>
            <a:off x="0" y="30030"/>
            <a:ext cx="9067800" cy="68279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>
            <a:off x="6610817" y="2372620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4063" l="417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24" b="6380"/>
          <a:stretch/>
        </p:blipFill>
        <p:spPr bwMode="auto">
          <a:xfrm rot="16200000">
            <a:off x="2389530" y="3325470"/>
            <a:ext cx="3411291" cy="133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0" r="97917">
                        <a14:backgroundMark x1="9792" y1="65312" x2="9167" y2="6062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40" b="15522"/>
          <a:stretch/>
        </p:blipFill>
        <p:spPr bwMode="auto">
          <a:xfrm rot="16200000" flipV="1">
            <a:off x="2540356" y="3037974"/>
            <a:ext cx="3414741" cy="165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6379330" y="4105809"/>
            <a:ext cx="1875966" cy="10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5917514" y="3190442"/>
            <a:ext cx="1193708" cy="6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208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7" b="15970"/>
          <a:stretch/>
        </p:blipFill>
        <p:spPr bwMode="auto">
          <a:xfrm rot="16200000">
            <a:off x="6009938" y="3743662"/>
            <a:ext cx="3546613" cy="154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617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28455 -0.0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250">
              <a:srgbClr val="9900CC"/>
            </a:gs>
            <a:gs pos="11000">
              <a:srgbClr val="660066"/>
            </a:gs>
            <a:gs pos="50000">
              <a:srgbClr val="DD7DFF"/>
            </a:gs>
            <a:gs pos="33000">
              <a:srgbClr val="9900CC"/>
            </a:gs>
            <a:gs pos="93000">
              <a:srgbClr val="66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 flipH="1">
            <a:off x="36317" y="-2"/>
            <a:ext cx="9107682" cy="685800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485487" y="2170105"/>
            <a:ext cx="2751418" cy="100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 flipV="1">
            <a:off x="133816" y="2372619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-1552972" y="4009628"/>
            <a:ext cx="3617373" cy="131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5400000" flipH="1">
            <a:off x="6245197" y="2685753"/>
            <a:ext cx="3094728" cy="142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5400000" flipH="1">
            <a:off x="5453594" y="2962592"/>
            <a:ext cx="3257878" cy="86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5400000" flipH="1">
            <a:off x="6724743" y="2920416"/>
            <a:ext cx="3265997" cy="12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0" r="962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24" b="20465"/>
          <a:stretch/>
        </p:blipFill>
        <p:spPr bwMode="auto">
          <a:xfrm rot="5400000" flipH="1">
            <a:off x="5107261" y="2982225"/>
            <a:ext cx="3070924" cy="101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5400000" flipH="1">
            <a:off x="6562150" y="3514030"/>
            <a:ext cx="3174900" cy="125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5400000" flipH="1">
            <a:off x="6093372" y="4136610"/>
            <a:ext cx="3302576" cy="1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67688" y="192334"/>
            <a:ext cx="2302639" cy="2478774"/>
            <a:chOff x="3867688" y="192334"/>
            <a:chExt cx="2302639" cy="2478774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625" b="90000" l="10000" r="939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488" r="5746"/>
            <a:stretch/>
          </p:blipFill>
          <p:spPr bwMode="auto">
            <a:xfrm rot="16352474">
              <a:off x="3779621" y="280401"/>
              <a:ext cx="2478774" cy="2302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10000" b="90000" l="0" r="99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755" t="22873" b="27052"/>
            <a:stretch/>
          </p:blipFill>
          <p:spPr bwMode="auto">
            <a:xfrm flipH="1">
              <a:off x="4459882" y="1328869"/>
              <a:ext cx="1026518" cy="5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4653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7206034" cy="4960498"/>
            <a:chOff x="0" y="-1"/>
            <a:chExt cx="7206034" cy="49604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80" y="0"/>
              <a:ext cx="5958554" cy="49604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-1"/>
              <a:ext cx="1247480" cy="496049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233742" y="4960497"/>
            <a:ext cx="1910258" cy="1937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0" r="99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50" b="20946"/>
          <a:stretch/>
        </p:blipFill>
        <p:spPr bwMode="auto">
          <a:xfrm rot="16354087">
            <a:off x="5909748" y="3605630"/>
            <a:ext cx="4926988" cy="159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16200000">
            <a:off x="474729" y="3751329"/>
            <a:ext cx="3387894" cy="160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16200000">
            <a:off x="1971519" y="4102382"/>
            <a:ext cx="3178804" cy="87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16200000">
            <a:off x="-410912" y="4304785"/>
            <a:ext cx="3380727" cy="131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16200000" flipV="1">
            <a:off x="4459363" y="3849763"/>
            <a:ext cx="3418592" cy="137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16200000" flipV="1">
            <a:off x="3751734" y="3622599"/>
            <a:ext cx="3286431" cy="134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62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24" b="20465"/>
          <a:stretch/>
        </p:blipFill>
        <p:spPr bwMode="auto">
          <a:xfrm rot="16200000" flipV="1">
            <a:off x="3134998" y="3806757"/>
            <a:ext cx="3178803" cy="108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524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 flipH="1">
            <a:off x="36319" y="0"/>
            <a:ext cx="9107681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485487" y="2170105"/>
            <a:ext cx="2751418" cy="100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 flipV="1">
            <a:off x="133816" y="2372619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-1552972" y="4009628"/>
            <a:ext cx="3617373" cy="131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5400000" flipH="1">
            <a:off x="6265974" y="2685753"/>
            <a:ext cx="3094728" cy="142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5400000" flipH="1">
            <a:off x="5474371" y="2962592"/>
            <a:ext cx="3257878" cy="86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5400000" flipH="1">
            <a:off x="6745520" y="2920416"/>
            <a:ext cx="3265997" cy="12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5400000" flipH="1">
            <a:off x="6582927" y="3514030"/>
            <a:ext cx="3174900" cy="125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5400000" flipH="1">
            <a:off x="6114149" y="4136610"/>
            <a:ext cx="3302576" cy="1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67688" y="192334"/>
            <a:ext cx="2302639" cy="2478774"/>
            <a:chOff x="3867688" y="192334"/>
            <a:chExt cx="2302639" cy="2478774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625" b="90000" l="10000" r="939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488" r="5746"/>
            <a:stretch/>
          </p:blipFill>
          <p:spPr bwMode="auto">
            <a:xfrm rot="16352474">
              <a:off x="3779621" y="280401"/>
              <a:ext cx="2478774" cy="2302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0" r="99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755" t="22873" b="27052"/>
            <a:stretch/>
          </p:blipFill>
          <p:spPr bwMode="auto">
            <a:xfrm flipH="1">
              <a:off x="4459882" y="1328869"/>
              <a:ext cx="1026518" cy="5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62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24" b="20465"/>
          <a:stretch/>
        </p:blipFill>
        <p:spPr bwMode="auto">
          <a:xfrm rot="5400000" flipH="1">
            <a:off x="7170781" y="4424210"/>
            <a:ext cx="3070924" cy="101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851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4" r="13581"/>
          <a:stretch/>
        </p:blipFill>
        <p:spPr bwMode="auto">
          <a:xfrm>
            <a:off x="0" y="20783"/>
            <a:ext cx="9054745" cy="685799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7" t="22873" b="27052"/>
          <a:stretch/>
        </p:blipFill>
        <p:spPr bwMode="auto">
          <a:xfrm>
            <a:off x="0" y="1992970"/>
            <a:ext cx="3182583" cy="18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-205489" y="3048000"/>
            <a:ext cx="2444372" cy="1800638"/>
            <a:chOff x="1066800" y="4154481"/>
            <a:chExt cx="3166950" cy="2642742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8" r="10597" b="6679"/>
            <a:stretch/>
          </p:blipFill>
          <p:spPr bwMode="auto">
            <a:xfrm flipH="1">
              <a:off x="1066800" y="4154481"/>
              <a:ext cx="3166950" cy="264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3354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15227" r="22981" b="6591"/>
            <a:stretch/>
          </p:blipFill>
          <p:spPr bwMode="auto">
            <a:xfrm>
              <a:off x="1371600" y="4197639"/>
              <a:ext cx="1664232" cy="205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16200000">
            <a:off x="2433766" y="3263417"/>
            <a:ext cx="3399111" cy="190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16200000" flipV="1">
            <a:off x="5380583" y="4016389"/>
            <a:ext cx="3361479" cy="108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16200000">
            <a:off x="3179958" y="4223942"/>
            <a:ext cx="3487169" cy="167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16200000" flipV="1">
            <a:off x="4043342" y="3986112"/>
            <a:ext cx="3595859" cy="171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77" t="10037" r="26716" b="18321"/>
          <a:stretch/>
        </p:blipFill>
        <p:spPr bwMode="auto">
          <a:xfrm>
            <a:off x="5240139" y="4900276"/>
            <a:ext cx="1202261" cy="168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1619925" y="2971800"/>
            <a:ext cx="2494875" cy="2148950"/>
            <a:chOff x="1066800" y="4154481"/>
            <a:chExt cx="3166950" cy="2642742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8" r="10597" b="6679"/>
            <a:stretch/>
          </p:blipFill>
          <p:spPr bwMode="auto">
            <a:xfrm flipH="1">
              <a:off x="1066800" y="4154481"/>
              <a:ext cx="3166950" cy="264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3354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15227" r="22981" b="6591"/>
            <a:stretch/>
          </p:blipFill>
          <p:spPr bwMode="auto">
            <a:xfrm>
              <a:off x="1371600" y="4197639"/>
              <a:ext cx="1664232" cy="205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00" b="98438" l="10000" r="90000">
                        <a14:backgroundMark x1="62500" y1="67500" x2="58542" y2="73438"/>
                        <a14:backgroundMark x1="53333" y1="5313" x2="53333" y2="531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8" r="35906" b="6679"/>
          <a:stretch/>
        </p:blipFill>
        <p:spPr bwMode="auto">
          <a:xfrm>
            <a:off x="6879771" y="3994067"/>
            <a:ext cx="2264229" cy="286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571400" y="3478421"/>
            <a:ext cx="3166950" cy="2642742"/>
            <a:chOff x="1066800" y="4154481"/>
            <a:chExt cx="3166950" cy="2642742"/>
          </a:xfrm>
        </p:grpSpPr>
        <p:pic>
          <p:nvPicPr>
            <p:cNvPr id="5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8" r="10597" b="6679"/>
            <a:stretch/>
          </p:blipFill>
          <p:spPr bwMode="auto">
            <a:xfrm flipH="1">
              <a:off x="1066800" y="4154481"/>
              <a:ext cx="3166950" cy="264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3354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15227" r="22981" b="6591"/>
            <a:stretch/>
          </p:blipFill>
          <p:spPr bwMode="auto">
            <a:xfrm>
              <a:off x="1371600" y="4197639"/>
              <a:ext cx="1664232" cy="205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2500" l="10000" r="9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73" t="11829" r="20448" b="4888"/>
          <a:stretch/>
        </p:blipFill>
        <p:spPr bwMode="auto">
          <a:xfrm>
            <a:off x="7744153" y="5328507"/>
            <a:ext cx="1348387" cy="169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77" t="10037" r="26716" b="18321"/>
          <a:stretch/>
        </p:blipFill>
        <p:spPr bwMode="auto">
          <a:xfrm>
            <a:off x="4322410" y="5307725"/>
            <a:ext cx="1202261" cy="168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16200000">
            <a:off x="1073749" y="4299823"/>
            <a:ext cx="3587225" cy="164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98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" r="11492"/>
          <a:stretch/>
        </p:blipFill>
        <p:spPr bwMode="auto">
          <a:xfrm>
            <a:off x="-5703" y="0"/>
            <a:ext cx="9149703" cy="681705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500" b="77188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49" r="2338" b="21599"/>
          <a:stretch/>
        </p:blipFill>
        <p:spPr bwMode="auto">
          <a:xfrm flipH="1">
            <a:off x="-228600" y="1371600"/>
            <a:ext cx="6993233" cy="28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625" b="90625" l="19167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54" t="34663" r="54179" b="8023"/>
          <a:stretch/>
        </p:blipFill>
        <p:spPr bwMode="auto">
          <a:xfrm>
            <a:off x="8153400" y="5257800"/>
            <a:ext cx="1214650" cy="17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1250" b="90000" l="0" r="68542">
                        <a14:foregroundMark x1="16458" y1="60313" x2="17292" y2="58438"/>
                        <a14:backgroundMark x1="52500" y1="71563" x2="63542" y2="72500"/>
                        <a14:backgroundMark x1="54792" y1="45625" x2="67083" y2="45313"/>
                        <a14:backgroundMark x1="59583" y1="50938" x2="67292" y2="51875"/>
                        <a14:backgroundMark x1="61042" y1="54063" x2="66458" y2="5562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51" r="32371" b="31674"/>
          <a:stretch/>
        </p:blipFill>
        <p:spPr bwMode="auto">
          <a:xfrm>
            <a:off x="-386663" y="2971800"/>
            <a:ext cx="5931994" cy="185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16200000">
            <a:off x="803537" y="3692249"/>
            <a:ext cx="3035852" cy="159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16200000">
            <a:off x="1520992" y="4003185"/>
            <a:ext cx="3195899" cy="97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16200000">
            <a:off x="84740" y="3936233"/>
            <a:ext cx="3203863" cy="137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16200000">
            <a:off x="2304419" y="3998847"/>
            <a:ext cx="3239745" cy="1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16200000">
            <a:off x="295920" y="4287227"/>
            <a:ext cx="3217871" cy="14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5313" b="90000" l="0" r="993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9" t="5672" b="20896"/>
          <a:stretch/>
        </p:blipFill>
        <p:spPr bwMode="auto">
          <a:xfrm rot="16200000">
            <a:off x="3141622" y="4018480"/>
            <a:ext cx="3629892" cy="183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-728550" y="3962400"/>
            <a:ext cx="3166950" cy="2642742"/>
            <a:chOff x="1066800" y="4154481"/>
            <a:chExt cx="3166950" cy="264274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8" r="10597" b="6679"/>
            <a:stretch/>
          </p:blipFill>
          <p:spPr bwMode="auto">
            <a:xfrm flipH="1">
              <a:off x="1066800" y="4154481"/>
              <a:ext cx="3166950" cy="264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 xmlns="">
                    <a14:imgLayer r:embed="rId25">
                      <a14:imgEffect>
                        <a14:backgroundRemoval t="10000" b="90000" l="3354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15227" r="22981" b="6591"/>
            <a:stretch/>
          </p:blipFill>
          <p:spPr bwMode="auto">
            <a:xfrm>
              <a:off x="1371600" y="4197639"/>
              <a:ext cx="1664232" cy="205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-1245225" y="4422537"/>
            <a:ext cx="3166950" cy="2642742"/>
            <a:chOff x="1066800" y="4154481"/>
            <a:chExt cx="3166950" cy="2642742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8" r="10597" b="6679"/>
            <a:stretch/>
          </p:blipFill>
          <p:spPr bwMode="auto">
            <a:xfrm flipH="1">
              <a:off x="1066800" y="4154481"/>
              <a:ext cx="3166950" cy="264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 xmlns="">
                    <a14:imgLayer r:embed="rId25">
                      <a14:imgEffect>
                        <a14:backgroundRemoval t="10000" b="90000" l="3354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15227" r="22981" b="6591"/>
            <a:stretch/>
          </p:blipFill>
          <p:spPr bwMode="auto">
            <a:xfrm>
              <a:off x="1371600" y="4197639"/>
              <a:ext cx="1664232" cy="205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33152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 flipH="1">
            <a:off x="36319" y="0"/>
            <a:ext cx="9107681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485487" y="2170105"/>
            <a:ext cx="2751418" cy="100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 flipV="1">
            <a:off x="133816" y="2372619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9" b="13283"/>
          <a:stretch/>
        </p:blipFill>
        <p:spPr bwMode="auto">
          <a:xfrm rot="16200000" flipV="1">
            <a:off x="-1552972" y="4009628"/>
            <a:ext cx="3617373" cy="131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0" r="99375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0" b="13283"/>
          <a:stretch/>
        </p:blipFill>
        <p:spPr bwMode="auto">
          <a:xfrm rot="5400000" flipH="1">
            <a:off x="6245197" y="2685753"/>
            <a:ext cx="3094728" cy="142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5400000" flipH="1">
            <a:off x="5453594" y="2962592"/>
            <a:ext cx="3257878" cy="86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5400000" flipH="1">
            <a:off x="6724743" y="2920416"/>
            <a:ext cx="3265997" cy="12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5400000" flipH="1">
            <a:off x="6562150" y="3514030"/>
            <a:ext cx="3174900" cy="125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5400000" flipH="1">
            <a:off x="6093372" y="4136610"/>
            <a:ext cx="3302576" cy="1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67688" y="192334"/>
            <a:ext cx="2302639" cy="2478774"/>
            <a:chOff x="3867688" y="192334"/>
            <a:chExt cx="2302639" cy="2478774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625" b="90000" l="10000" r="939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488" r="5746"/>
            <a:stretch/>
          </p:blipFill>
          <p:spPr bwMode="auto">
            <a:xfrm rot="16352474">
              <a:off x="3779621" y="280401"/>
              <a:ext cx="2478774" cy="2302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0" r="99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755" t="22873" b="27052"/>
            <a:stretch/>
          </p:blipFill>
          <p:spPr bwMode="auto">
            <a:xfrm flipH="1">
              <a:off x="4459882" y="1328869"/>
              <a:ext cx="1026518" cy="5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2292" r="975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1" b="23433"/>
          <a:stretch/>
        </p:blipFill>
        <p:spPr bwMode="auto">
          <a:xfrm rot="16200000">
            <a:off x="5743118" y="4408925"/>
            <a:ext cx="3305808" cy="148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879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381000"/>
            <a:ext cx="4648200" cy="6477000"/>
            <a:chOff x="2209800" y="381000"/>
            <a:chExt cx="4648200" cy="6477000"/>
          </a:xfrm>
        </p:grpSpPr>
        <p:sp>
          <p:nvSpPr>
            <p:cNvPr id="4" name="Rectangle 3"/>
            <p:cNvSpPr/>
            <p:nvPr/>
          </p:nvSpPr>
          <p:spPr>
            <a:xfrm>
              <a:off x="2209800" y="1600200"/>
              <a:ext cx="4648200" cy="5257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662" b="89751" l="10000" r="90000">
                          <a14:foregroundMark x1="16250" y1="29917" x2="31500" y2="48476"/>
                          <a14:foregroundMark x1="59250" y1="53186" x2="67250" y2="36288"/>
                          <a14:foregroundMark x1="39500" y1="34349" x2="29000" y2="35180"/>
                          <a14:foregroundMark x1="60750" y1="30194" x2="61750" y2="25762"/>
                          <a14:foregroundMark x1="43250" y1="34626" x2="45750" y2="34626"/>
                          <a14:backgroundMark x1="66750" y1="43213" x2="64250" y2="51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81000"/>
              <a:ext cx="3810000" cy="343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67000" y="2819400"/>
              <a:ext cx="38100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3200" b="1" dirty="0" smtClean="0">
                  <a:solidFill>
                    <a:schemeClr val="bg1"/>
                  </a:solidFill>
                </a:rPr>
                <a:t>“</a:t>
              </a:r>
              <a:r>
                <a:rPr lang="ar-SA" sz="3200" b="1" dirty="0" smtClean="0">
                  <a:solidFill>
                    <a:schemeClr val="bg1"/>
                  </a:solidFill>
                </a:rPr>
                <a:t>لأَنَّ </a:t>
              </a:r>
              <a:r>
                <a:rPr lang="ar-SA" sz="3200" b="1" dirty="0" smtClean="0">
                  <a:solidFill>
                    <a:schemeClr val="bg1"/>
                  </a:solidFill>
                </a:rPr>
                <a:t>الرَّبَّ صَالِحٌ، إِلَى الأَبَدِ رَحْمَتُهُ، وَإِلَى دَوْرٍ فَدَوْرٍ أَمَانَتُهُ</a:t>
              </a:r>
              <a:r>
                <a:rPr lang="ar-SA" sz="3200" b="1" dirty="0" smtClean="0">
                  <a:solidFill>
                    <a:schemeClr val="bg1"/>
                  </a:solidFill>
                </a:rPr>
                <a:t>.</a:t>
              </a:r>
              <a:r>
                <a:rPr lang="ar-JO" sz="3200" b="1" dirty="0" smtClean="0">
                  <a:solidFill>
                    <a:schemeClr val="bg1"/>
                  </a:solidFill>
                </a:rPr>
                <a:t>“</a:t>
              </a:r>
              <a:r>
                <a:rPr lang="ar-SA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smtClean="0">
                  <a:solidFill>
                    <a:schemeClr val="bg1"/>
                  </a:solidFill>
                  <a:latin typeface="Arial Black" pitchFamily="34" charset="0"/>
                </a:rPr>
                <a:t/>
              </a:r>
              <a:br>
                <a:rPr lang="en-US" sz="3200" b="1" dirty="0" smtClean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ar-JO" sz="3200" b="1" dirty="0" smtClean="0">
                  <a:solidFill>
                    <a:schemeClr val="bg1"/>
                  </a:solidFill>
                  <a:latin typeface="Arial Black" pitchFamily="34" charset="0"/>
                </a:rPr>
                <a:t>مزمور 100: 5 </a:t>
              </a:r>
              <a:endParaRPr lang="en-US" sz="32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08" b="100000" l="0" r="99410">
                        <a14:foregroundMark x1="13797" y1="60531" x2="31486" y2="60531"/>
                        <a14:foregroundMark x1="38090" y1="71858" x2="47406" y2="85133"/>
                        <a14:foregroundMark x1="58962" y1="49204" x2="43868" y2="4071"/>
                        <a14:foregroundMark x1="58491" y1="6018" x2="89623" y2="4602"/>
                        <a14:foregroundMark x1="81604" y1="15398" x2="89151" y2="34690"/>
                        <a14:foregroundMark x1="75354" y1="37876" x2="66038" y2="11327"/>
                        <a14:foregroundMark x1="32429" y1="89912" x2="36792" y2="84602"/>
                        <a14:backgroundMark x1="9316" y1="96460" x2="20401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8"/>
          <a:stretch/>
        </p:blipFill>
        <p:spPr bwMode="auto">
          <a:xfrm>
            <a:off x="0" y="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08" b="100000" l="0" r="99410">
                        <a14:foregroundMark x1="13797" y1="60531" x2="31486" y2="60531"/>
                        <a14:foregroundMark x1="38090" y1="71858" x2="47406" y2="85133"/>
                        <a14:foregroundMark x1="58962" y1="49204" x2="43868" y2="4071"/>
                        <a14:foregroundMark x1="58491" y1="6018" x2="89623" y2="4602"/>
                        <a14:foregroundMark x1="81604" y1="15398" x2="89151" y2="34690"/>
                        <a14:foregroundMark x1="75354" y1="37876" x2="66038" y2="11327"/>
                        <a14:foregroundMark x1="32429" y1="89912" x2="36792" y2="84602"/>
                        <a14:backgroundMark x1="9316" y1="96460" x2="20401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8"/>
          <a:stretch/>
        </p:blipFill>
        <p:spPr bwMode="auto">
          <a:xfrm flipH="1">
            <a:off x="5895975" y="0"/>
            <a:ext cx="32480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756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" r="11492"/>
          <a:stretch/>
        </p:blipFill>
        <p:spPr bwMode="auto">
          <a:xfrm flipH="1">
            <a:off x="-76200" y="76200"/>
            <a:ext cx="9149703" cy="67362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3125" b="63750" l="61042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21" t="33197" r="-125" b="35138"/>
          <a:stretch/>
        </p:blipFill>
        <p:spPr bwMode="auto">
          <a:xfrm flipH="1">
            <a:off x="-152400" y="5037608"/>
            <a:ext cx="3787478" cy="20243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00" b="98750" l="5417" r="90000">
                        <a14:backgroundMark x1="56458" y1="78750" x2="56458" y2="77188"/>
                        <a14:backgroundMark x1="65833" y1="44688" x2="64792" y2="44688"/>
                        <a14:backgroundMark x1="69375" y1="52812" x2="66875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963189" y="536661"/>
            <a:ext cx="5016974" cy="334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173232" y="1586708"/>
            <a:ext cx="2835130" cy="3399656"/>
            <a:chOff x="6173232" y="1586708"/>
            <a:chExt cx="2835130" cy="3399656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0" r="99375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910" b="13283"/>
            <a:stretch/>
          </p:blipFill>
          <p:spPr bwMode="auto">
            <a:xfrm rot="5400000" flipH="1">
              <a:off x="6282736" y="2505622"/>
              <a:ext cx="3094728" cy="1420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833" r="96875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612" b="26716"/>
            <a:stretch/>
          </p:blipFill>
          <p:spPr bwMode="auto">
            <a:xfrm rot="5400000" flipH="1">
              <a:off x="5491133" y="2782461"/>
              <a:ext cx="3257878" cy="866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0" r="96875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612" b="7910"/>
            <a:stretch/>
          </p:blipFill>
          <p:spPr bwMode="auto">
            <a:xfrm rot="5400000" flipH="1">
              <a:off x="6762282" y="2740285"/>
              <a:ext cx="3265997" cy="1226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10000" b="90000" l="0" r="96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824" b="20465"/>
            <a:stretch/>
          </p:blipFill>
          <p:spPr bwMode="auto">
            <a:xfrm rot="5400000" flipH="1">
              <a:off x="5144800" y="2802094"/>
              <a:ext cx="3070924" cy="101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4375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5400000" flipH="1" flipV="1">
            <a:off x="4446743" y="2734158"/>
            <a:ext cx="3174900" cy="125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>
                        <a14:backgroundMark x1="38542" y1="40313" x2="56458" y2="3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41" t="31035" r="22282" b="15775"/>
          <a:stretch/>
        </p:blipFill>
        <p:spPr bwMode="auto">
          <a:xfrm>
            <a:off x="5193720" y="5638800"/>
            <a:ext cx="2062673" cy="137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250" b="94688" l="10000" r="90000">
                        <a14:backgroundMark x1="48542" y1="72813" x2="48542" y2="69688"/>
                        <a14:backgroundMark x1="54583" y1="76563" x2="54167" y2="73750"/>
                        <a14:backgroundMark x1="68542" y1="47813" x2="68542" y2="46250"/>
                        <a14:backgroundMark x1="53542" y1="78750" x2="53542" y2="7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45" t="7500" r="18182" b="6591"/>
          <a:stretch/>
        </p:blipFill>
        <p:spPr bwMode="auto">
          <a:xfrm>
            <a:off x="6934200" y="4770343"/>
            <a:ext cx="2286001" cy="215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6563" b="98438" l="10000" r="90000">
                        <a14:backgroundMark x1="69792" y1="22188" x2="69792" y2="2218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45" t="5514" r="10283"/>
          <a:stretch/>
        </p:blipFill>
        <p:spPr bwMode="auto">
          <a:xfrm flipH="1">
            <a:off x="1741339" y="3143067"/>
            <a:ext cx="2209800" cy="189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28438" b="75000" l="4583" r="900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2" t="24813" r="12985" b="22798"/>
          <a:stretch/>
        </p:blipFill>
        <p:spPr bwMode="auto">
          <a:xfrm rot="21341679" flipV="1">
            <a:off x="5265612" y="4927938"/>
            <a:ext cx="1724879" cy="72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10000" b="90000" l="1667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r="5149" b="14627"/>
          <a:stretch/>
        </p:blipFill>
        <p:spPr bwMode="auto">
          <a:xfrm rot="5400000" flipH="1" flipV="1">
            <a:off x="3260436" y="3252491"/>
            <a:ext cx="3302576" cy="1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530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7" t="3100" r="6361" b="57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625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3" t="25373" b="13283"/>
          <a:stretch/>
        </p:blipFill>
        <p:spPr bwMode="auto">
          <a:xfrm rot="16200000" flipV="1">
            <a:off x="5664810" y="3326788"/>
            <a:ext cx="3699599" cy="161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000" b="90000" l="10000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 flipV="1">
            <a:off x="-924232" y="4199303"/>
            <a:ext cx="35248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4063" l="417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24" b="6380"/>
          <a:stretch/>
        </p:blipFill>
        <p:spPr bwMode="auto">
          <a:xfrm rot="16200000">
            <a:off x="4480707" y="3591545"/>
            <a:ext cx="3815291" cy="15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247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7206034" cy="4960498"/>
            <a:chOff x="0" y="-1"/>
            <a:chExt cx="7206034" cy="49604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80" y="0"/>
              <a:ext cx="5958554" cy="49604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-1"/>
              <a:ext cx="1247480" cy="496049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233742" y="4960497"/>
            <a:ext cx="1910258" cy="1937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0" r="99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50" b="20946"/>
          <a:stretch/>
        </p:blipFill>
        <p:spPr bwMode="auto">
          <a:xfrm rot="16354087">
            <a:off x="5909748" y="3605630"/>
            <a:ext cx="4926988" cy="159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26042" y1="68750" x2="31458" y2="56250"/>
                        <a14:backgroundMark x1="53958" y1="67813" x2="59167" y2="703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1" t="30454" r="12424" b="37500"/>
          <a:stretch/>
        </p:blipFill>
        <p:spPr bwMode="auto">
          <a:xfrm>
            <a:off x="-152400" y="4366768"/>
            <a:ext cx="2547385" cy="15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625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08" b="8805"/>
          <a:stretch/>
        </p:blipFill>
        <p:spPr bwMode="auto">
          <a:xfrm rot="16200000" flipV="1">
            <a:off x="2624919" y="3002613"/>
            <a:ext cx="3810002" cy="15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576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7206034" cy="4960498"/>
            <a:chOff x="0" y="-1"/>
            <a:chExt cx="7206034" cy="49604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80" y="0"/>
              <a:ext cx="5958554" cy="49604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-1"/>
              <a:ext cx="1247480" cy="496049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233742" y="4960497"/>
            <a:ext cx="1910258" cy="1937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88" b="96563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4" r="10821"/>
          <a:stretch/>
        </p:blipFill>
        <p:spPr bwMode="auto">
          <a:xfrm rot="16200000">
            <a:off x="3188763" y="3758877"/>
            <a:ext cx="2329840" cy="19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26042" y1="68750" x2="31458" y2="56250"/>
                        <a14:backgroundMark x1="53958" y1="67813" x2="59167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1" t="30454" r="12424" b="37500"/>
          <a:stretch/>
        </p:blipFill>
        <p:spPr bwMode="auto">
          <a:xfrm>
            <a:off x="216597" y="5181600"/>
            <a:ext cx="2547385" cy="15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250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0" b="6380"/>
          <a:stretch/>
        </p:blipFill>
        <p:spPr bwMode="auto">
          <a:xfrm rot="16200000" flipV="1">
            <a:off x="733012" y="4361428"/>
            <a:ext cx="3069920" cy="16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0" r="99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50" b="20946"/>
          <a:stretch/>
        </p:blipFill>
        <p:spPr bwMode="auto">
          <a:xfrm rot="16354087">
            <a:off x="5909748" y="3605630"/>
            <a:ext cx="4926988" cy="159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6597" y="243143"/>
            <a:ext cx="3921957" cy="3323713"/>
            <a:chOff x="3962400" y="410087"/>
            <a:chExt cx="3921957" cy="3323713"/>
          </a:xfrm>
        </p:grpSpPr>
        <p:sp>
          <p:nvSpPr>
            <p:cNvPr id="12" name="Cloud 11"/>
            <p:cNvSpPr/>
            <p:nvPr/>
          </p:nvSpPr>
          <p:spPr>
            <a:xfrm>
              <a:off x="3962400" y="410087"/>
              <a:ext cx="3921957" cy="3323713"/>
            </a:xfrm>
            <a:prstGeom prst="cloud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100000" l="18125" r="79792">
                          <a14:backgroundMark x1="37500" y1="43438" x2="36875" y2="54688"/>
                          <a14:backgroundMark x1="46042" y1="79375" x2="46667" y2="83438"/>
                          <a14:backgroundMark x1="47292" y1="87188" x2="48750" y2="94688"/>
                          <a14:backgroundMark x1="66875" y1="25313" x2="74583" y2="21250"/>
                          <a14:backgroundMark x1="63333" y1="24375" x2="62083" y2="26563"/>
                          <a14:backgroundMark x1="48125" y1="28438" x2="48750" y2="25313"/>
                          <a14:backgroundMark x1="44167" y1="29375" x2="43125" y2="22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303" t="18409" r="22981"/>
            <a:stretch/>
          </p:blipFill>
          <p:spPr bwMode="auto">
            <a:xfrm>
              <a:off x="4480244" y="990600"/>
              <a:ext cx="1920556" cy="184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backgroundRemoval t="22188" b="99375" l="40625" r="69167">
                          <a14:backgroundMark x1="42708" y1="50313" x2="50625" y2="68750"/>
                          <a14:backgroundMark x1="51875" y1="76563" x2="43333" y2="87500"/>
                          <a14:backgroundMark x1="42500" y1="32500" x2="43125" y2="43750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93" t="19062" r="31872"/>
            <a:stretch/>
          </p:blipFill>
          <p:spPr bwMode="auto">
            <a:xfrm>
              <a:off x="6282053" y="1905000"/>
              <a:ext cx="652147" cy="1336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625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08" b="8805"/>
          <a:stretch/>
        </p:blipFill>
        <p:spPr bwMode="auto">
          <a:xfrm rot="16200000" flipV="1">
            <a:off x="5487750" y="3616838"/>
            <a:ext cx="3810002" cy="15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810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7206034" cy="4960498"/>
            <a:chOff x="0" y="-1"/>
            <a:chExt cx="7206034" cy="49604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80" y="0"/>
              <a:ext cx="5958554" cy="49604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-1"/>
              <a:ext cx="1247480" cy="496049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233742" y="4960497"/>
            <a:ext cx="1910258" cy="1937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88" b="96563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4" r="10821"/>
          <a:stretch/>
        </p:blipFill>
        <p:spPr bwMode="auto">
          <a:xfrm rot="16200000">
            <a:off x="3188763" y="3758877"/>
            <a:ext cx="2329840" cy="19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26042" y1="68750" x2="31458" y2="56250"/>
                        <a14:backgroundMark x1="53958" y1="67813" x2="59167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1" t="30454" r="12424" b="37500"/>
          <a:stretch/>
        </p:blipFill>
        <p:spPr bwMode="auto">
          <a:xfrm>
            <a:off x="216597" y="5181600"/>
            <a:ext cx="2547385" cy="15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250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0" b="6380"/>
          <a:stretch/>
        </p:blipFill>
        <p:spPr bwMode="auto">
          <a:xfrm rot="16200000" flipV="1">
            <a:off x="733012" y="4361428"/>
            <a:ext cx="3069920" cy="16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0" r="99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50" b="20946"/>
          <a:stretch/>
        </p:blipFill>
        <p:spPr bwMode="auto">
          <a:xfrm rot="16354087">
            <a:off x="5909748" y="3605630"/>
            <a:ext cx="4926988" cy="159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581400" y="193458"/>
            <a:ext cx="4191000" cy="3494239"/>
            <a:chOff x="4038600" y="152400"/>
            <a:chExt cx="4191000" cy="3494239"/>
          </a:xfrm>
        </p:grpSpPr>
        <p:grpSp>
          <p:nvGrpSpPr>
            <p:cNvPr id="7" name="Group 6"/>
            <p:cNvGrpSpPr/>
            <p:nvPr/>
          </p:nvGrpSpPr>
          <p:grpSpPr>
            <a:xfrm>
              <a:off x="4038600" y="152400"/>
              <a:ext cx="4191000" cy="3494239"/>
              <a:chOff x="4038600" y="152400"/>
              <a:chExt cx="4191000" cy="3494239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4038600" y="152400"/>
                <a:ext cx="4191000" cy="3494239"/>
              </a:xfrm>
              <a:prstGeom prst="cloud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925" t="21231" r="14777" b="25485"/>
              <a:stretch/>
            </p:blipFill>
            <p:spPr bwMode="auto">
              <a:xfrm rot="265562">
                <a:off x="4523516" y="2001310"/>
                <a:ext cx="1610584" cy="948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10000" b="90000" l="10000" r="90000">
                            <a14:backgroundMark x1="50208" y1="24375" x2="55417" y2="31563"/>
                            <a14:backgroundMark x1="31250" y1="46250" x2="26667" y2="53438"/>
                            <a14:backgroundMark x1="60208" y1="43438" x2="63333" y2="35625"/>
                            <a14:backgroundMark x1="50000" y1="39688" x2="48750" y2="37188"/>
                          </a14:backgroundRemoval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03" t="13409" r="20909" b="12954"/>
              <a:stretch/>
            </p:blipFill>
            <p:spPr bwMode="auto">
              <a:xfrm>
                <a:off x="5936673" y="934898"/>
                <a:ext cx="1233952" cy="12416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10000" b="90000" l="10000" r="90000">
                            <a14:backgroundMark x1="50208" y1="24375" x2="55417" y2="31563"/>
                            <a14:backgroundMark x1="31250" y1="46250" x2="26667" y2="53438"/>
                            <a14:backgroundMark x1="60208" y1="43438" x2="63333" y2="35625"/>
                            <a14:backgroundMark x1="50000" y1="39688" x2="48750" y2="37188"/>
                          </a14:backgroundRemoval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03" t="13409" r="20909" b="12954"/>
              <a:stretch/>
            </p:blipFill>
            <p:spPr bwMode="auto">
              <a:xfrm>
                <a:off x="6553649" y="381000"/>
                <a:ext cx="1562476" cy="1572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>
                          <a14:backgroundMark x1="50208" y1="24375" x2="55417" y2="31563"/>
                          <a14:backgroundMark x1="31250" y1="46250" x2="26667" y2="53438"/>
                          <a14:backgroundMark x1="60208" y1="43438" x2="63333" y2="35625"/>
                          <a14:backgroundMark x1="50000" y1="39688" x2="48750" y2="37188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303" t="13409" r="20909" b="12954"/>
            <a:stretch/>
          </p:blipFill>
          <p:spPr bwMode="auto">
            <a:xfrm>
              <a:off x="6785262" y="2001310"/>
              <a:ext cx="770726" cy="775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0000" l="625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08" b="8805"/>
          <a:stretch/>
        </p:blipFill>
        <p:spPr bwMode="auto">
          <a:xfrm rot="16200000" flipV="1">
            <a:off x="5487750" y="3616838"/>
            <a:ext cx="3810002" cy="15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208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7206034" cy="4960498"/>
            <a:chOff x="0" y="-1"/>
            <a:chExt cx="7206034" cy="49604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80" y="0"/>
              <a:ext cx="5958554" cy="49604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-1"/>
              <a:ext cx="1247480" cy="496049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7233742" y="4960497"/>
            <a:ext cx="1910258" cy="1937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26042" y1="68750" x2="31458" y2="56250"/>
                        <a14:backgroundMark x1="53958" y1="67813" x2="59167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1" t="30454" r="12424" b="37500"/>
          <a:stretch/>
        </p:blipFill>
        <p:spPr bwMode="auto">
          <a:xfrm>
            <a:off x="216597" y="5181600"/>
            <a:ext cx="2547385" cy="15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0" r="99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50" b="20946"/>
          <a:stretch/>
        </p:blipFill>
        <p:spPr bwMode="auto">
          <a:xfrm rot="16354087">
            <a:off x="5909748" y="3605630"/>
            <a:ext cx="4926988" cy="159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625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08" b="8805"/>
          <a:stretch/>
        </p:blipFill>
        <p:spPr bwMode="auto">
          <a:xfrm rot="16200000" flipV="1">
            <a:off x="5487750" y="3616838"/>
            <a:ext cx="3810002" cy="15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43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30851 0.0011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>
            <a:off x="0" y="30030"/>
            <a:ext cx="9067800" cy="68279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>
            <a:off x="6610817" y="2372620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232682" y="226278"/>
            <a:ext cx="3882118" cy="2895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3958" r="93125">
                        <a14:backgroundMark x1="13125" y1="41563" x2="13125" y2="4156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0" t="12500" r="6666" b="12500"/>
          <a:stretch/>
        </p:blipFill>
        <p:spPr bwMode="auto">
          <a:xfrm>
            <a:off x="502676" y="1263048"/>
            <a:ext cx="2701806" cy="156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17"/>
          <p:cNvSpPr/>
          <p:nvPr/>
        </p:nvSpPr>
        <p:spPr>
          <a:xfrm>
            <a:off x="4193038" y="76200"/>
            <a:ext cx="3503162" cy="2895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354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39" t="20682" r="6061" b="26137"/>
          <a:stretch/>
        </p:blipFill>
        <p:spPr bwMode="auto">
          <a:xfrm>
            <a:off x="5451900" y="346618"/>
            <a:ext cx="1902336" cy="9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ttp://us.mg1.mail.yahoo.com/ya/download?fid=Inbox&amp;mid=1_82067_AJZ8v9EAAEP3Tq7z8wWnAAzQFk0&amp;pid=9&amp;tnef=&amp;YY=1320093910578&amp;file_name=DSC0887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100000">
                        <a14:backgroundMark x1="67500" y1="82813" x2="95833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5" t="10569" b="12159"/>
          <a:stretch/>
        </p:blipFill>
        <p:spPr bwMode="auto">
          <a:xfrm>
            <a:off x="4383054" y="1175593"/>
            <a:ext cx="2581603" cy="162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4063" l="417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24" b="6380"/>
          <a:stretch/>
        </p:blipFill>
        <p:spPr bwMode="auto">
          <a:xfrm rot="16200000">
            <a:off x="2438428" y="3352771"/>
            <a:ext cx="3335092" cy="135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6379330" y="4105809"/>
            <a:ext cx="1875966" cy="10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5917514" y="3190442"/>
            <a:ext cx="1193708" cy="6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208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7" b="15970"/>
          <a:stretch/>
        </p:blipFill>
        <p:spPr bwMode="auto">
          <a:xfrm rot="16200000">
            <a:off x="5934588" y="3730517"/>
            <a:ext cx="3651571" cy="159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6667" r="90000">
                        <a14:backgroundMark x1="43125" y1="71250" x2="43125" y2="68438"/>
                        <a14:backgroundMark x1="65208" y1="71563" x2="66042" y2="67188"/>
                        <a14:backgroundMark x1="29375" y1="54688" x2="29375" y2="54688"/>
                        <a14:backgroundMark x1="33542" y1="57813" x2="33542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5977" y="302479"/>
            <a:ext cx="2057398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879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4" t="23390" r="5820"/>
          <a:stretch/>
        </p:blipFill>
        <p:spPr bwMode="auto">
          <a:xfrm>
            <a:off x="0" y="30030"/>
            <a:ext cx="9067800" cy="68279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" b="97813" l="3542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0" r="6343"/>
          <a:stretch/>
        </p:blipFill>
        <p:spPr bwMode="auto">
          <a:xfrm rot="16200000">
            <a:off x="6610817" y="2372620"/>
            <a:ext cx="2467404" cy="19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232682" y="226278"/>
            <a:ext cx="3882118" cy="2895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3958" r="93125">
                        <a14:backgroundMark x1="13125" y1="41563" x2="13125" y2="4156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0" t="12500" r="6666" b="12500"/>
          <a:stretch/>
        </p:blipFill>
        <p:spPr bwMode="auto">
          <a:xfrm>
            <a:off x="502676" y="1263048"/>
            <a:ext cx="2701806" cy="156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17"/>
          <p:cNvSpPr/>
          <p:nvPr/>
        </p:nvSpPr>
        <p:spPr>
          <a:xfrm>
            <a:off x="4193038" y="76200"/>
            <a:ext cx="3503162" cy="2895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354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39" t="20682" r="6061" b="26137"/>
          <a:stretch/>
        </p:blipFill>
        <p:spPr bwMode="auto">
          <a:xfrm>
            <a:off x="5451900" y="346618"/>
            <a:ext cx="1902336" cy="9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ttp://us.mg1.mail.yahoo.com/ya/download?fid=Inbox&amp;mid=1_82067_AJZ8v9EAAEP3Tq7z8wWnAAzQFk0&amp;pid=9&amp;tnef=&amp;YY=1320093910578&amp;file_name=DSC0887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100000">
                        <a14:backgroundMark x1="67500" y1="82813" x2="95833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5" t="10569" b="12159"/>
          <a:stretch/>
        </p:blipFill>
        <p:spPr bwMode="auto">
          <a:xfrm>
            <a:off x="4383054" y="1175593"/>
            <a:ext cx="2581603" cy="162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4063" l="417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24" b="6380"/>
          <a:stretch/>
        </p:blipFill>
        <p:spPr bwMode="auto">
          <a:xfrm rot="16200000">
            <a:off x="2438428" y="3352771"/>
            <a:ext cx="3335092" cy="135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6379330" y="4105809"/>
            <a:ext cx="1875966" cy="10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5000" b="90000" l="10000" r="954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5" t="6119" b="17500"/>
          <a:stretch/>
        </p:blipFill>
        <p:spPr bwMode="auto">
          <a:xfrm rot="16200000">
            <a:off x="5917514" y="3190442"/>
            <a:ext cx="1193708" cy="6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208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7" b="15970"/>
          <a:stretch/>
        </p:blipFill>
        <p:spPr bwMode="auto">
          <a:xfrm rot="16200000">
            <a:off x="5934588" y="3730517"/>
            <a:ext cx="3651571" cy="159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6667" r="90000">
                        <a14:backgroundMark x1="43125" y1="71250" x2="43125" y2="68438"/>
                        <a14:backgroundMark x1="65208" y1="71563" x2="66042" y2="67188"/>
                        <a14:backgroundMark x1="29375" y1="54688" x2="29375" y2="54688"/>
                        <a14:backgroundMark x1="33542" y1="57813" x2="33542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5977" y="302479"/>
            <a:ext cx="2057398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368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17</Words>
  <Application>Microsoft Office PowerPoint</Application>
  <PresentationFormat>On-screen Show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Martin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USER</cp:lastModifiedBy>
  <cp:revision>73</cp:revision>
  <dcterms:created xsi:type="dcterms:W3CDTF">2011-12-03T20:40:20Z</dcterms:created>
  <dcterms:modified xsi:type="dcterms:W3CDTF">2012-12-01T08:51:39Z</dcterms:modified>
</cp:coreProperties>
</file>