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74" r:id="rId5"/>
    <p:sldId id="282" r:id="rId6"/>
    <p:sldId id="283" r:id="rId7"/>
    <p:sldId id="284" r:id="rId8"/>
    <p:sldId id="286" r:id="rId9"/>
    <p:sldId id="280" r:id="rId10"/>
    <p:sldId id="285" r:id="rId11"/>
    <p:sldId id="279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80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B2EA-15CC-4B01-81E8-A1D329DE277B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image" Target="../media/image1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15.png"/><Relationship Id="rId1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2.png"/><Relationship Id="rId18" Type="http://schemas.microsoft.com/office/2007/relationships/hdphoto" Target="../media/hdphoto22.wdp"/><Relationship Id="rId3" Type="http://schemas.microsoft.com/office/2007/relationships/hdphoto" Target="../media/hdphoto16.wdp"/><Relationship Id="rId7" Type="http://schemas.openxmlformats.org/officeDocument/2006/relationships/image" Target="../media/image20.png"/><Relationship Id="rId12" Type="http://schemas.microsoft.com/office/2007/relationships/hdphoto" Target="../media/hdphoto14.wdp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microsoft.com/office/2007/relationships/hdphoto" Target="../media/hdphoto17.wdp"/><Relationship Id="rId15" Type="http://schemas.openxmlformats.org/officeDocument/2006/relationships/image" Target="../media/image23.png"/><Relationship Id="rId10" Type="http://schemas.microsoft.com/office/2007/relationships/hdphoto" Target="../media/hdphoto19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6.wdp"/><Relationship Id="rId7" Type="http://schemas.microsoft.com/office/2007/relationships/hdphoto" Target="../media/hdphoto2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2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microsoft.com/office/2007/relationships/hdphoto" Target="../media/hdphoto2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2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microsoft.com/office/2007/relationships/hdphoto" Target="../media/hdphoto2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2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7.wdp"/><Relationship Id="rId3" Type="http://schemas.microsoft.com/office/2007/relationships/hdphoto" Target="../media/hdphoto16.wdp"/><Relationship Id="rId7" Type="http://schemas.microsoft.com/office/2007/relationships/hdphoto" Target="../media/hdphoto3.wdp"/><Relationship Id="rId12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6.wdp"/><Relationship Id="rId5" Type="http://schemas.microsoft.com/office/2007/relationships/hdphoto" Target="../media/hdphoto24.wdp"/><Relationship Id="rId15" Type="http://schemas.microsoft.com/office/2007/relationships/hdphoto" Target="../media/hdphoto28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23.wdp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764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الدرس الثاني</a:t>
            </a:r>
            <a:b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ar-JO" sz="28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ar-JO" sz="2800" b="1" smtClean="0">
                <a:solidFill>
                  <a:schemeClr val="bg1"/>
                </a:solidFill>
                <a:latin typeface="Arial Black" pitchFamily="34" charset="0"/>
              </a:rPr>
              <a:t>رحيل </a:t>
            </a:r>
            <a:r>
              <a:rPr lang="ar-JO" sz="2800" b="1" smtClean="0">
                <a:solidFill>
                  <a:schemeClr val="bg1"/>
                </a:solidFill>
                <a:latin typeface="Arial Black" pitchFamily="34" charset="0"/>
              </a:rPr>
              <a:t>إبراهيم </a:t>
            </a:r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إلى مصر</a:t>
            </a:r>
            <a:endParaRPr lang="en-US" sz="2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67900">
              <a:srgbClr val="C00000"/>
            </a:gs>
            <a:gs pos="0">
              <a:schemeClr val="tx1"/>
            </a:gs>
            <a:gs pos="36000">
              <a:srgbClr val="C00000"/>
            </a:gs>
            <a:gs pos="100000">
              <a:schemeClr val="tx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6019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E:\000 123rf pictures\0Prayer\girl in white 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37772"/>
            <a:ext cx="3041283" cy="453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992" y1="10250" x2="56015" y2="10250"/>
                        <a14:foregroundMark x1="23308" y1="10250" x2="37594" y2="11000"/>
                        <a14:foregroundMark x1="96617" y1="12000" x2="96992" y2="10500"/>
                        <a14:foregroundMark x1="3383" y1="12250" x2="3383" y2="9750"/>
                        <a14:foregroundMark x1="56015" y1="90500" x2="55639" y2="88250"/>
                        <a14:foregroundMark x1="56015" y1="98500" x2="53759" y2="98500"/>
                        <a14:foregroundMark x1="45865" y1="98500" x2="48496" y2="96250"/>
                        <a14:foregroundMark x1="43985" y1="47250" x2="43985" y2="45750"/>
                        <a14:foregroundMark x1="43609" y1="68000" x2="43609" y2="65250"/>
                        <a14:foregroundMark x1="64662" y1="10000" x2="74060" y2="10000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7" y="457200"/>
            <a:ext cx="3996263" cy="600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4568" y="838200"/>
            <a:ext cx="437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latin typeface="Comic Sans MS" panose="030F0702030302020204" pitchFamily="66" charset="0"/>
              </a:rPr>
              <a:t>”</a:t>
            </a:r>
            <a:r>
              <a:rPr lang="ar-SA" sz="2400" b="1" dirty="0" smtClean="0">
                <a:latin typeface="Comic Sans MS" panose="030F0702030302020204" pitchFamily="66" charset="0"/>
              </a:rPr>
              <a:t>بِرُّ </a:t>
            </a:r>
            <a:r>
              <a:rPr lang="ar-SA" sz="2400" b="1" dirty="0">
                <a:latin typeface="Comic Sans MS" panose="030F0702030302020204" pitchFamily="66" charset="0"/>
              </a:rPr>
              <a:t>اللهِ بِالإِيمَانِ بِيَسُوعَ الْمَسِيحِ، إِلَى كُلِّ وَعَلَى كُلِّ الَّذِينَ يُؤْمِنُونَ</a:t>
            </a:r>
            <a:r>
              <a:rPr lang="ar-SA" sz="2400" b="1" dirty="0" smtClean="0">
                <a:latin typeface="Comic Sans MS" panose="030F0702030302020204" pitchFamily="66" charset="0"/>
              </a:rPr>
              <a:t>.</a:t>
            </a:r>
            <a:r>
              <a:rPr lang="ar-JO" sz="2400" b="1" dirty="0" smtClean="0">
                <a:latin typeface="Comic Sans MS" panose="030F0702030302020204" pitchFamily="66" charset="0"/>
              </a:rPr>
              <a:t>“ 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ar-JO" sz="2400" b="1" dirty="0" smtClean="0">
                <a:latin typeface="Comic Sans MS" panose="030F0702030302020204" pitchFamily="66" charset="0"/>
              </a:rPr>
              <a:t>رومية 3: 22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95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077200" cy="61240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latin typeface="Comic Sans MS" panose="030F0702030302020204" pitchFamily="66" charset="0"/>
              </a:rPr>
              <a:t>”</a:t>
            </a:r>
            <a:r>
              <a:rPr lang="ar-SA" sz="2400" b="1" dirty="0" smtClean="0">
                <a:latin typeface="Comic Sans MS" panose="030F0702030302020204" pitchFamily="66" charset="0"/>
              </a:rPr>
              <a:t>لِذلِكَ </a:t>
            </a:r>
            <a:r>
              <a:rPr lang="ar-SA" sz="2400" b="1" dirty="0">
                <a:latin typeface="Comic Sans MS" panose="030F0702030302020204" pitchFamily="66" charset="0"/>
              </a:rPr>
              <a:t>اطْرَحُوا عَنْكُمُ الْكَذِبَ، وَتَكَلَّمُوا بِالصِّدْقِ كُلُّ وَاحِدٍ مَعَ </a:t>
            </a:r>
            <a:r>
              <a:rPr lang="ar-SA" sz="2400" b="1" dirty="0" smtClean="0">
                <a:latin typeface="Comic Sans MS" panose="030F0702030302020204" pitchFamily="66" charset="0"/>
              </a:rPr>
              <a:t>قَرِيبِهِ</a:t>
            </a:r>
            <a:r>
              <a:rPr lang="ar-JO" sz="2400" b="1" dirty="0" smtClean="0">
                <a:latin typeface="Comic Sans MS" panose="030F0702030302020204" pitchFamily="66" charset="0"/>
              </a:rPr>
              <a:t> . . .“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ar-JO" sz="2400" b="1" dirty="0" err="1" smtClean="0">
                <a:latin typeface="Comic Sans MS" panose="030F0702030302020204" pitchFamily="66" charset="0"/>
              </a:rPr>
              <a:t>أفسس</a:t>
            </a:r>
            <a:r>
              <a:rPr lang="ar-JO" sz="2400" b="1" dirty="0" smtClean="0">
                <a:latin typeface="Comic Sans MS" panose="030F0702030302020204" pitchFamily="66" charset="0"/>
              </a:rPr>
              <a:t> 4: 25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-5703" y="0"/>
            <a:ext cx="9149703" cy="68170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083" r="100000">
                        <a14:backgroundMark x1="66875" y1="42813" x2="66875" y2="42813"/>
                        <a14:backgroundMark x1="43958" y1="38750" x2="43958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82" r="4400" b="17500"/>
          <a:stretch/>
        </p:blipFill>
        <p:spPr bwMode="auto">
          <a:xfrm rot="225767">
            <a:off x="3842081" y="1905310"/>
            <a:ext cx="5375746" cy="347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>
            <a:off x="3621582" y="3555753"/>
            <a:ext cx="3940669" cy="16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599" y="33303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</a:t>
            </a:r>
            <a:r>
              <a:rPr lang="ar-JO" sz="2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أرض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78593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 أمّة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" y="12476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</a:t>
            </a:r>
            <a:r>
              <a:rPr lang="ar-JO" sz="2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بركة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77" t="10037" r="26716" b="18321"/>
          <a:stretch/>
        </p:blipFill>
        <p:spPr bwMode="auto">
          <a:xfrm>
            <a:off x="7696200" y="4268892"/>
            <a:ext cx="1066800" cy="131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6250">
                        <a14:backgroundMark x1="4583" y1="45625" x2="6042" y2="45625"/>
                        <a14:backgroundMark x1="11250" y1="62500" x2="10208" y2="61250"/>
                        <a14:backgroundMark x1="65833" y1="67500" x2="65833" y2="67500"/>
                        <a14:backgroundMark x1="40833" y1="60313" x2="41875" y2="59375"/>
                        <a14:backgroundMark x1="50000" y1="66563" x2="50000" y2="66563"/>
                        <a14:backgroundMark x1="36458" y1="27187" x2="35208" y2="25625"/>
                        <a14:backgroundMark x1="40625" y1="31563" x2="38750" y2="31563"/>
                        <a14:backgroundMark x1="58750" y1="65312" x2="58750" y2="66563"/>
                        <a14:backgroundMark x1="54792" y1="69688" x2="54792" y2="69688"/>
                        <a14:backgroundMark x1="85417" y1="52812" x2="85208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73" y="5473097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7" r="16364"/>
          <a:stretch/>
        </p:blipFill>
        <p:spPr bwMode="auto">
          <a:xfrm>
            <a:off x="6869438" y="5335741"/>
            <a:ext cx="866746" cy="90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32917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4" t="33632" r="23433" b="19999"/>
          <a:stretch/>
        </p:blipFill>
        <p:spPr bwMode="auto">
          <a:xfrm>
            <a:off x="8000030" y="5163549"/>
            <a:ext cx="944756" cy="70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32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-5703" y="-1"/>
            <a:ext cx="9149703" cy="68170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baal canaanite go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828" r="89926">
                        <a14:foregroundMark x1="79115" y1="92885" x2="79607" y2="99038"/>
                        <a14:foregroundMark x1="72482" y1="97115" x2="65602" y2="96346"/>
                        <a14:foregroundMark x1="52088" y1="87308" x2="57002" y2="88654"/>
                        <a14:foregroundMark x1="52334" y1="86346" x2="42506" y2="88654"/>
                        <a14:foregroundMark x1="36609" y1="87308" x2="44226" y2="8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886074"/>
            <a:ext cx="4648200" cy="59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79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25720"/>
          <a:stretch/>
        </p:blipFill>
        <p:spPr bwMode="auto">
          <a:xfrm rot="16200000">
            <a:off x="-1587754" y="1295400"/>
            <a:ext cx="457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79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25720"/>
          <a:stretch/>
        </p:blipFill>
        <p:spPr bwMode="auto">
          <a:xfrm rot="16200000" flipV="1">
            <a:off x="6187872" y="1341055"/>
            <a:ext cx="4522508" cy="16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79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25720"/>
          <a:stretch/>
        </p:blipFill>
        <p:spPr bwMode="auto">
          <a:xfrm rot="16200000" flipV="1">
            <a:off x="5212800" y="1432128"/>
            <a:ext cx="4522508" cy="16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792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25720"/>
          <a:stretch/>
        </p:blipFill>
        <p:spPr bwMode="auto">
          <a:xfrm rot="16200000" flipV="1">
            <a:off x="4148619" y="1432128"/>
            <a:ext cx="4522508" cy="16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37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 flipV="1">
            <a:off x="4950482" y="2709874"/>
            <a:ext cx="4346207" cy="22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458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09" b="10149"/>
          <a:stretch/>
        </p:blipFill>
        <p:spPr bwMode="auto">
          <a:xfrm rot="16200000">
            <a:off x="-736977" y="3841699"/>
            <a:ext cx="4572000" cy="21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34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6200" y="27709"/>
            <a:ext cx="9122401" cy="68685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17917"/>
          <a:stretch/>
        </p:blipFill>
        <p:spPr bwMode="auto">
          <a:xfrm>
            <a:off x="7396530" y="2362200"/>
            <a:ext cx="1391754" cy="175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17917"/>
          <a:stretch/>
        </p:blipFill>
        <p:spPr bwMode="auto">
          <a:xfrm flipH="1">
            <a:off x="6655943" y="2434815"/>
            <a:ext cx="1391754" cy="175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17917"/>
          <a:stretch/>
        </p:blipFill>
        <p:spPr bwMode="auto">
          <a:xfrm>
            <a:off x="7936516" y="2398508"/>
            <a:ext cx="1391754" cy="175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8750" l="5417" r="90000">
                        <a14:backgroundMark x1="56458" y1="78750" x2="56458" y2="77188"/>
                        <a14:backgroundMark x1="65833" y1="44688" x2="64792" y2="44688"/>
                        <a14:backgroundMark x1="69375" y1="52812" x2="66875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0336" y="411048"/>
            <a:ext cx="5786237" cy="385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570240" y="3512491"/>
            <a:ext cx="4038250" cy="17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054167" y="3892972"/>
            <a:ext cx="2649680" cy="2586355"/>
            <a:chOff x="5486401" y="3936876"/>
            <a:chExt cx="2649680" cy="258635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468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9545" r="15302"/>
            <a:stretch/>
          </p:blipFill>
          <p:spPr bwMode="auto">
            <a:xfrm rot="16200000">
              <a:off x="5720269" y="4107420"/>
              <a:ext cx="2181943" cy="264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0" r="96250">
                          <a14:backgroundMark x1="4583" y1="45625" x2="6042" y2="45625"/>
                          <a14:backgroundMark x1="11250" y1="62500" x2="10208" y2="61250"/>
                          <a14:backgroundMark x1="65833" y1="67500" x2="65833" y2="67500"/>
                          <a14:backgroundMark x1="40833" y1="60313" x2="41875" y2="59375"/>
                          <a14:backgroundMark x1="50000" y1="66563" x2="50000" y2="66563"/>
                          <a14:backgroundMark x1="36458" y1="27187" x2="35208" y2="25625"/>
                          <a14:backgroundMark x1="40625" y1="31563" x2="38750" y2="31563"/>
                          <a14:backgroundMark x1="58750" y1="65312" x2="58750" y2="66563"/>
                          <a14:backgroundMark x1="54792" y1="69688" x2="54792" y2="69688"/>
                          <a14:backgroundMark x1="85417" y1="52812" x2="85208" y2="5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45" y="4009491"/>
              <a:ext cx="18288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63" b="90000" l="10000" r="96667">
                          <a14:backgroundMark x1="40833" y1="76563" x2="64583" y2="8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2" t="25227" b="21136"/>
            <a:stretch/>
          </p:blipFill>
          <p:spPr bwMode="auto">
            <a:xfrm>
              <a:off x="5771152" y="3936876"/>
              <a:ext cx="1935438" cy="787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937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3283"/>
          <a:stretch/>
        </p:blipFill>
        <p:spPr bwMode="auto">
          <a:xfrm rot="16200000">
            <a:off x="146677" y="3192233"/>
            <a:ext cx="4309890" cy="22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17917"/>
          <a:stretch/>
        </p:blipFill>
        <p:spPr bwMode="auto">
          <a:xfrm>
            <a:off x="-198850" y="5486399"/>
            <a:ext cx="1967604" cy="23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37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52400" y="26902"/>
            <a:ext cx="9296400" cy="6831097"/>
            <a:chOff x="-180112" y="26902"/>
            <a:chExt cx="9234858" cy="683109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r="13581"/>
            <a:stretch/>
          </p:blipFill>
          <p:spPr bwMode="auto">
            <a:xfrm>
              <a:off x="-152400" y="26902"/>
              <a:ext cx="9207146" cy="683109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125" l="3542" r="98750">
                          <a14:backgroundMark x1="56250" y1="44688" x2="45000" y2="44688"/>
                          <a14:backgroundMark x1="67500" y1="54063" x2="69792" y2="54063"/>
                          <a14:backgroundMark x1="71042" y1="55000" x2="72917" y2="55000"/>
                          <a14:backgroundMark x1="71042" y1="38125" x2="73125" y2="39063"/>
                          <a14:backgroundMark x1="65625" y1="30000" x2="66875" y2="3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5299" y="2552701"/>
              <a:ext cx="3886201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3125" l="3542" r="98750">
                          <a14:backgroundMark x1="56250" y1="44688" x2="45000" y2="44688"/>
                          <a14:backgroundMark x1="67500" y1="54063" x2="69792" y2="54063"/>
                          <a14:backgroundMark x1="71042" y1="55000" x2="72917" y2="55000"/>
                          <a14:backgroundMark x1="71042" y1="38125" x2="73125" y2="39063"/>
                          <a14:backgroundMark x1="65625" y1="30000" x2="66875" y2="3125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5" t="11111" r="1828" b="8947"/>
            <a:stretch/>
          </p:blipFill>
          <p:spPr bwMode="auto">
            <a:xfrm rot="16200000">
              <a:off x="-1627911" y="1524000"/>
              <a:ext cx="6733309" cy="3837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2500" r="17576" b="17954"/>
          <a:stretch/>
        </p:blipFill>
        <p:spPr bwMode="auto">
          <a:xfrm>
            <a:off x="1512760" y="4874976"/>
            <a:ext cx="3172691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50" b="90000" l="10000" r="97292">
                        <a14:backgroundMark x1="57500" y1="39063" x2="57500" y2="3906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273" r="5909" b="11364"/>
          <a:stretch/>
        </p:blipFill>
        <p:spPr bwMode="auto">
          <a:xfrm rot="16200000" flipV="1">
            <a:off x="2403895" y="3832252"/>
            <a:ext cx="3488654" cy="259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766833" y="3317024"/>
            <a:ext cx="1806402" cy="1557952"/>
            <a:chOff x="5486402" y="2750239"/>
            <a:chExt cx="3615290" cy="3772992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468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9545" r="15302"/>
            <a:stretch/>
          </p:blipFill>
          <p:spPr bwMode="auto">
            <a:xfrm rot="16200000">
              <a:off x="5805498" y="3227037"/>
              <a:ext cx="2977098" cy="361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0" r="96250">
                          <a14:backgroundMark x1="4583" y1="45625" x2="6042" y2="45625"/>
                          <a14:backgroundMark x1="11250" y1="62500" x2="10208" y2="61250"/>
                          <a14:backgroundMark x1="65833" y1="67500" x2="65833" y2="67500"/>
                          <a14:backgroundMark x1="40833" y1="60313" x2="41875" y2="59375"/>
                          <a14:backgroundMark x1="50000" y1="66563" x2="50000" y2="66563"/>
                          <a14:backgroundMark x1="36458" y1="27187" x2="35208" y2="25625"/>
                          <a14:backgroundMark x1="40625" y1="31563" x2="38750" y2="31563"/>
                          <a14:backgroundMark x1="58750" y1="65312" x2="58750" y2="66563"/>
                          <a14:backgroundMark x1="54792" y1="69688" x2="54792" y2="69688"/>
                          <a14:backgroundMark x1="85417" y1="52812" x2="85208" y2="5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07" y="2750239"/>
              <a:ext cx="2472394" cy="196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9" r="23935"/>
          <a:stretch/>
        </p:blipFill>
        <p:spPr bwMode="auto">
          <a:xfrm rot="16200000" flipV="1">
            <a:off x="5408714" y="3683873"/>
            <a:ext cx="3281947" cy="36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1" r="6363" b="7955"/>
          <a:stretch/>
        </p:blipFill>
        <p:spPr bwMode="auto">
          <a:xfrm flipH="1">
            <a:off x="-148794" y="5307968"/>
            <a:ext cx="1904398" cy="16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7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0" y="76200"/>
            <a:ext cx="9118107" cy="670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631510" y="3827697"/>
            <a:ext cx="4038250" cy="17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6649095" y="4191471"/>
            <a:ext cx="3740751" cy="15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7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73" b="27052"/>
          <a:stretch/>
        </p:blipFill>
        <p:spPr bwMode="auto">
          <a:xfrm>
            <a:off x="-608390" y="1981200"/>
            <a:ext cx="3427369" cy="18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024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5981" r="3230" b="3971"/>
          <a:stretch/>
        </p:blipFill>
        <p:spPr>
          <a:xfrm rot="16200000">
            <a:off x="1174414" y="-1034380"/>
            <a:ext cx="6782810" cy="90039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14704" r="17065" b="51387"/>
          <a:stretch/>
        </p:blipFill>
        <p:spPr>
          <a:xfrm rot="5400000">
            <a:off x="5922382" y="1850019"/>
            <a:ext cx="286183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631510" y="3827697"/>
            <a:ext cx="4038250" cy="17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917">
                        <a14:backgroundMark x1="9792" y1="65312" x2="9167" y2="606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5522"/>
          <a:stretch/>
        </p:blipFill>
        <p:spPr bwMode="auto">
          <a:xfrm rot="16200000" flipV="1">
            <a:off x="3377264" y="3317365"/>
            <a:ext cx="4223617" cy="2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6450360" y="4191471"/>
            <a:ext cx="3740751" cy="15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79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5981" r="3230" b="3971"/>
          <a:stretch/>
        </p:blipFill>
        <p:spPr>
          <a:xfrm rot="16200000">
            <a:off x="1174414" y="-1034380"/>
            <a:ext cx="6782810" cy="90039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14704" r="17065" b="51387"/>
          <a:stretch/>
        </p:blipFill>
        <p:spPr>
          <a:xfrm rot="5400000">
            <a:off x="5922382" y="1850019"/>
            <a:ext cx="286183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504867" y="3701055"/>
            <a:ext cx="4215335" cy="181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917">
                        <a14:backgroundMark x1="9792" y1="65312" x2="9167" y2="606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5522"/>
          <a:stretch/>
        </p:blipFill>
        <p:spPr bwMode="auto">
          <a:xfrm rot="16200000" flipV="1">
            <a:off x="3377264" y="3317365"/>
            <a:ext cx="4223617" cy="2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2514409" y="3832130"/>
            <a:ext cx="4246273" cy="18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5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76200" y="76200"/>
            <a:ext cx="9041907" cy="670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7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73" b="27052"/>
          <a:stretch/>
        </p:blipFill>
        <p:spPr bwMode="auto">
          <a:xfrm>
            <a:off x="-608390" y="1981200"/>
            <a:ext cx="3427369" cy="18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>
            <a:off x="5752378" y="3922903"/>
            <a:ext cx="3997611" cy="172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5416774" y="4203649"/>
            <a:ext cx="3758954" cy="16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63" b="98438" l="10000" r="90000">
                        <a14:backgroundMark x1="69792" y1="22188" x2="69792" y2="2218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5514" r="10283"/>
          <a:stretch/>
        </p:blipFill>
        <p:spPr bwMode="auto">
          <a:xfrm>
            <a:off x="1153758" y="2286000"/>
            <a:ext cx="5539899" cy="47495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500" r="17648" b="8864"/>
          <a:stretch/>
        </p:blipFill>
        <p:spPr bwMode="auto">
          <a:xfrm>
            <a:off x="-858775" y="4030438"/>
            <a:ext cx="2632364" cy="25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6563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8409" r="9697"/>
          <a:stretch/>
        </p:blipFill>
        <p:spPr bwMode="auto">
          <a:xfrm>
            <a:off x="1109160" y="4209709"/>
            <a:ext cx="3602183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2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34&quot;&gt;&lt;property id=&quot;20148&quot; value=&quot;5&quot;/&gt;&lt;property id=&quot;20300&quot; value=&quot;Slide 1&quot;/&gt;&lt;property id=&quot;20307&quot; value=&quot;258&quot;/&gt;&lt;/object&gt;&lt;object type=&quot;3&quot; unique_id=&quot;10065&quot;&gt;&lt;property id=&quot;20148&quot; value=&quot;5&quot;/&gt;&lt;property id=&quot;20300&quot; value=&quot;Slide 2&quot;/&gt;&lt;property id=&quot;20307&quot; value=&quot;260&quot;/&gt;&lt;/object&gt;&lt;object type=&quot;3&quot; unique_id=&quot;10103&quot;&gt;&lt;property id=&quot;20148&quot; value=&quot;5&quot;/&gt;&lt;property id=&quot;20300&quot; value=&quot;Slide 4&quot;/&gt;&lt;property id=&quot;20307&quot; value=&quot;261&quot;/&gt;&lt;/object&gt;&lt;object type=&quot;3&quot; unique_id=&quot;10133&quot;&gt;&lt;property id=&quot;20148&quot; value=&quot;5&quot;/&gt;&lt;property id=&quot;20300&quot; value=&quot;Slide 5&quot;/&gt;&lt;property id=&quot;20307&quot; value=&quot;263&quot;/&gt;&lt;/object&gt;&lt;object type=&quot;3&quot; unique_id=&quot;10285&quot;&gt;&lt;property id=&quot;20148&quot; value=&quot;5&quot;/&gt;&lt;property id=&quot;20300&quot; value=&quot;Slide 6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38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Toshiba</cp:lastModifiedBy>
  <cp:revision>105</cp:revision>
  <dcterms:created xsi:type="dcterms:W3CDTF">2011-09-17T08:04:43Z</dcterms:created>
  <dcterms:modified xsi:type="dcterms:W3CDTF">2017-02-13T06:39:23Z</dcterms:modified>
</cp:coreProperties>
</file>